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7" r:id="rId2"/>
    <p:sldId id="279" r:id="rId3"/>
    <p:sldId id="282" r:id="rId4"/>
    <p:sldId id="264" r:id="rId5"/>
    <p:sldId id="285" r:id="rId6"/>
    <p:sldId id="280" r:id="rId7"/>
    <p:sldId id="284" r:id="rId8"/>
  </p:sldIdLst>
  <p:sldSz cx="6858000" cy="9144000" type="screen4x3"/>
  <p:notesSz cx="6718300" cy="9855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064F195-2AC9-4222-B486-E92FDB11ACE2}">
          <p14:sldIdLst>
            <p14:sldId id="257"/>
            <p14:sldId id="279"/>
            <p14:sldId id="282"/>
            <p14:sldId id="264"/>
            <p14:sldId id="285"/>
            <p14:sldId id="280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hieu  ROMIGUIERE" initials="MR" lastIdx="1" clrIdx="0">
    <p:extLst>
      <p:ext uri="{19B8F6BF-5375-455C-9EA6-DF929625EA0E}">
        <p15:presenceInfo xmlns:p15="http://schemas.microsoft.com/office/powerpoint/2012/main" userId="S-1-5-21-583907252-1935655697-682003330-11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 varScale="1">
        <p:scale>
          <a:sx n="61" d="100"/>
          <a:sy n="61" d="100"/>
        </p:scale>
        <p:origin x="2549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B8FB9F-4CDE-4047-869D-EC3587651477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0F4707-2F82-48C4-908B-7EE060CBB26E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0" dirty="0"/>
            <a:t>Paulo Bro</a:t>
          </a:r>
        </a:p>
        <a:p>
          <a:pPr algn="ctr"/>
          <a:r>
            <a:rPr lang="fr-FR" sz="1400" b="0" dirty="0"/>
            <a:t>TB 89</a:t>
          </a:r>
        </a:p>
      </dgm:t>
    </dgm:pt>
    <dgm:pt modelId="{3B355C4C-C7C7-48B9-BA41-2AEC2DAFD4D6}" type="parTrans" cxnId="{AE9DAE66-8AFE-4A7B-85C4-D044E883C53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fr-FR"/>
        </a:p>
      </dgm:t>
    </dgm:pt>
    <dgm:pt modelId="{9882C027-1FCB-42C8-AF4C-984F41291CE9}" type="sibTrans" cxnId="{AE9DAE66-8AFE-4A7B-85C4-D044E883C538}">
      <dgm:prSet/>
      <dgm:spPr/>
      <dgm:t>
        <a:bodyPr/>
        <a:lstStyle/>
        <a:p>
          <a:pPr algn="ctr"/>
          <a:endParaRPr lang="fr-FR"/>
        </a:p>
      </dgm:t>
    </dgm:pt>
    <dgm:pt modelId="{F23AFAEE-FC13-4300-B26D-436F174CE51F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0" dirty="0"/>
            <a:t>Ford</a:t>
          </a:r>
        </a:p>
        <a:p>
          <a:pPr algn="ctr"/>
          <a:r>
            <a:rPr lang="fr-FR" sz="1400" b="0" dirty="0"/>
            <a:t>TB 86</a:t>
          </a:r>
        </a:p>
      </dgm:t>
    </dgm:pt>
    <dgm:pt modelId="{5D4CA5A2-DA86-4634-A0F7-7BFAC2B4A51A}" type="parTrans" cxnId="{38E9EF08-2119-404C-A7A9-D1169C08526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fr-FR"/>
        </a:p>
      </dgm:t>
    </dgm:pt>
    <dgm:pt modelId="{95A7C5B0-0F35-4EFE-82BA-3A55A8A5B566}" type="sibTrans" cxnId="{38E9EF08-2119-404C-A7A9-D1169C08526B}">
      <dgm:prSet/>
      <dgm:spPr/>
      <dgm:t>
        <a:bodyPr/>
        <a:lstStyle/>
        <a:p>
          <a:pPr algn="ctr"/>
          <a:endParaRPr lang="fr-FR"/>
        </a:p>
      </dgm:t>
    </dgm:pt>
    <dgm:pt modelId="{9DCCB449-EFD1-4893-B537-CEF02ACCBF29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 err="1"/>
            <a:t>Agrentine</a:t>
          </a:r>
          <a:endParaRPr lang="fr-FR" sz="1400" b="1" dirty="0"/>
        </a:p>
        <a:p>
          <a:pPr algn="ctr"/>
          <a:r>
            <a:rPr lang="fr-FR" sz="1400" b="1" dirty="0"/>
            <a:t>(</a:t>
          </a:r>
          <a:r>
            <a:rPr lang="fr-FR" sz="1400" b="1" dirty="0" err="1"/>
            <a:t>September</a:t>
          </a:r>
          <a:r>
            <a:rPr lang="fr-FR" sz="1400" b="1" dirty="0"/>
            <a:t>)</a:t>
          </a:r>
        </a:p>
        <a:p>
          <a:pPr algn="ctr"/>
          <a:r>
            <a:rPr lang="fr-FR" sz="1400" b="1" dirty="0"/>
            <a:t>TB86</a:t>
          </a:r>
        </a:p>
      </dgm:t>
    </dgm:pt>
    <dgm:pt modelId="{AD866EAC-B932-4173-8596-98D2466D3F53}" type="parTrans" cxnId="{DA729E57-6D7C-4AC0-9677-BAC5D03C0FE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fr-FR"/>
        </a:p>
      </dgm:t>
    </dgm:pt>
    <dgm:pt modelId="{D6FA911D-59BB-4C56-BD31-9A86A339ADF0}" type="sibTrans" cxnId="{DA729E57-6D7C-4AC0-9677-BAC5D03C0FEB}">
      <dgm:prSet/>
      <dgm:spPr/>
      <dgm:t>
        <a:bodyPr/>
        <a:lstStyle/>
        <a:p>
          <a:pPr algn="ctr"/>
          <a:endParaRPr lang="fr-FR"/>
        </a:p>
      </dgm:t>
    </dgm:pt>
    <dgm:pt modelId="{18FC3C96-AA77-44AF-8933-972D8FAD1DD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b="1" dirty="0"/>
            <a:t>Judelle EX92</a:t>
          </a:r>
        </a:p>
        <a:p>
          <a:r>
            <a:rPr lang="fr-FR" sz="1400" b="1" dirty="0"/>
            <a:t>(</a:t>
          </a:r>
          <a:r>
            <a:rPr lang="fr-FR" sz="1400" b="1" dirty="0" err="1"/>
            <a:t>Mascot</a:t>
          </a:r>
          <a:r>
            <a:rPr lang="fr-FR" sz="1400" b="1" dirty="0"/>
            <a:t>) </a:t>
          </a:r>
        </a:p>
      </dgm:t>
    </dgm:pt>
    <dgm:pt modelId="{E1A840A1-D758-4DA5-887F-A5BB11DA6C67}" type="parTrans" cxnId="{BE0DD1FB-3487-4515-BC8C-785AC94EE49D}">
      <dgm:prSet/>
      <dgm:spPr/>
      <dgm:t>
        <a:bodyPr/>
        <a:lstStyle/>
        <a:p>
          <a:endParaRPr lang="fr-FR"/>
        </a:p>
      </dgm:t>
    </dgm:pt>
    <dgm:pt modelId="{1C68DDAE-CC46-480E-913B-41969D45584C}" type="sibTrans" cxnId="{BE0DD1FB-3487-4515-BC8C-785AC94EE49D}">
      <dgm:prSet/>
      <dgm:spPr/>
      <dgm:t>
        <a:bodyPr/>
        <a:lstStyle/>
        <a:p>
          <a:endParaRPr lang="fr-FR"/>
        </a:p>
      </dgm:t>
    </dgm:pt>
    <dgm:pt modelId="{7A3C1DD1-9227-4C35-8538-509CE53E07A2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 err="1"/>
            <a:t>Elawn</a:t>
          </a:r>
          <a:r>
            <a:rPr lang="fr-FR" sz="1400" dirty="0"/>
            <a:t> </a:t>
          </a:r>
        </a:p>
        <a:p>
          <a:r>
            <a:rPr lang="fr-FR" sz="1400" dirty="0"/>
            <a:t>(</a:t>
          </a:r>
          <a:r>
            <a:rPr lang="fr-FR" sz="1400" dirty="0" err="1"/>
            <a:t>Lawn</a:t>
          </a:r>
          <a:r>
            <a:rPr lang="fr-FR" sz="1400" dirty="0"/>
            <a:t> boy)</a:t>
          </a:r>
        </a:p>
      </dgm:t>
    </dgm:pt>
    <dgm:pt modelId="{B880FD72-9C15-495B-B6D0-7E5C9BDD6DF0}" type="sibTrans" cxnId="{06B67731-08E5-4EE5-B67C-629F1178F005}">
      <dgm:prSet/>
      <dgm:spPr/>
      <dgm:t>
        <a:bodyPr/>
        <a:lstStyle/>
        <a:p>
          <a:endParaRPr lang="fr-FR"/>
        </a:p>
      </dgm:t>
    </dgm:pt>
    <dgm:pt modelId="{04C3C7ED-A4C9-4018-A62E-1D0EDC4791FA}" type="parTrans" cxnId="{06B67731-08E5-4EE5-B67C-629F1178F00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F798FEB3-BD92-49C2-90F5-34DE63220A04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 err="1"/>
            <a:t>Doured</a:t>
          </a:r>
          <a:r>
            <a:rPr lang="fr-FR" sz="1400" dirty="0"/>
            <a:t> TB88</a:t>
          </a:r>
        </a:p>
        <a:p>
          <a:r>
            <a:rPr lang="fr-FR" sz="1400" dirty="0"/>
            <a:t>(</a:t>
          </a:r>
          <a:r>
            <a:rPr lang="fr-FR" sz="1400" dirty="0" err="1"/>
            <a:t>Classic</a:t>
          </a:r>
          <a:r>
            <a:rPr lang="fr-FR" sz="1400" dirty="0"/>
            <a:t>)</a:t>
          </a:r>
        </a:p>
      </dgm:t>
    </dgm:pt>
    <dgm:pt modelId="{C9EE3698-36E9-4546-AD53-EF6E0692F258}" type="parTrans" cxnId="{44150BF0-605F-46EB-90D0-C46AE34CB02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A3F75A9C-2C18-45D4-A6B4-978B6AA18CC5}" type="sibTrans" cxnId="{44150BF0-605F-46EB-90D0-C46AE34CB02E}">
      <dgm:prSet/>
      <dgm:spPr/>
      <dgm:t>
        <a:bodyPr/>
        <a:lstStyle/>
        <a:p>
          <a:endParaRPr lang="fr-FR"/>
        </a:p>
      </dgm:t>
    </dgm:pt>
    <dgm:pt modelId="{F16212AE-14B5-45AC-B71F-66669186542C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GENZO RED</a:t>
          </a:r>
        </a:p>
      </dgm:t>
    </dgm:pt>
    <dgm:pt modelId="{7827712B-EF5F-4EC0-9D36-EAEE1D1BE460}" type="parTrans" cxnId="{5F58FE0F-2C71-41FC-9B5F-1C5250E95050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fr-FR"/>
        </a:p>
      </dgm:t>
    </dgm:pt>
    <dgm:pt modelId="{E9B153DC-D5CB-4CCC-AA76-24DB97067A97}" type="sibTrans" cxnId="{5F58FE0F-2C71-41FC-9B5F-1C5250E95050}">
      <dgm:prSet/>
      <dgm:spPr/>
      <dgm:t>
        <a:bodyPr/>
        <a:lstStyle/>
        <a:p>
          <a:endParaRPr lang="fr-FR"/>
        </a:p>
      </dgm:t>
    </dgm:pt>
    <dgm:pt modelId="{EF8D2908-3C75-4FA0-ACA9-75633D236894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7817 B+84</a:t>
          </a:r>
        </a:p>
        <a:p>
          <a:r>
            <a:rPr lang="fr-FR" sz="1400" dirty="0"/>
            <a:t>(</a:t>
          </a:r>
          <a:r>
            <a:rPr lang="fr-FR" sz="1400" dirty="0" err="1"/>
            <a:t>Jerudo</a:t>
          </a:r>
          <a:r>
            <a:rPr lang="fr-FR" sz="1400" dirty="0"/>
            <a:t>)</a:t>
          </a:r>
        </a:p>
      </dgm:t>
    </dgm:pt>
    <dgm:pt modelId="{C8D567A0-B7F2-485E-A0AD-C73657492389}" type="parTrans" cxnId="{60347199-8907-4B45-9EE5-46E2675C430B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CEB59558-C365-4B5B-8F21-F32867A8EA09}" type="sibTrans" cxnId="{60347199-8907-4B45-9EE5-46E2675C430B}">
      <dgm:prSet/>
      <dgm:spPr/>
      <dgm:t>
        <a:bodyPr/>
        <a:lstStyle/>
        <a:p>
          <a:endParaRPr lang="fr-FR"/>
        </a:p>
      </dgm:t>
    </dgm:pt>
    <dgm:pt modelId="{0BAF6255-BA93-4EF0-9473-7FBEECA90368}" type="pres">
      <dgm:prSet presAssocID="{BAB8FB9F-4CDE-4047-869D-EC358765147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F82FABC-3CE0-4DCD-9C3A-8449A0C5E4EC}" type="pres">
      <dgm:prSet presAssocID="{BAB8FB9F-4CDE-4047-869D-EC3587651477}" presName="hierFlow" presStyleCnt="0"/>
      <dgm:spPr/>
    </dgm:pt>
    <dgm:pt modelId="{4493FAA6-DD14-4EC7-A001-E3AAD31C9F88}" type="pres">
      <dgm:prSet presAssocID="{BAB8FB9F-4CDE-4047-869D-EC358765147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BAD7F2D-0C0F-4524-A5AA-E13E8AEC8051}" type="pres">
      <dgm:prSet presAssocID="{18FC3C96-AA77-44AF-8933-972D8FAD1DDE}" presName="Name14" presStyleCnt="0"/>
      <dgm:spPr/>
    </dgm:pt>
    <dgm:pt modelId="{9FB16E9B-634D-4D36-8408-03BCFBB55D97}" type="pres">
      <dgm:prSet presAssocID="{18FC3C96-AA77-44AF-8933-972D8FAD1DDE}" presName="level1Shape" presStyleLbl="node0" presStyleIdx="0" presStyleCnt="1" custScaleX="79160" custScaleY="44606">
        <dgm:presLayoutVars>
          <dgm:chPref val="3"/>
        </dgm:presLayoutVars>
      </dgm:prSet>
      <dgm:spPr/>
    </dgm:pt>
    <dgm:pt modelId="{7BA1B29F-B45A-4F37-83C1-A7D02117BB79}" type="pres">
      <dgm:prSet presAssocID="{18FC3C96-AA77-44AF-8933-972D8FAD1DDE}" presName="hierChild2" presStyleCnt="0"/>
      <dgm:spPr/>
    </dgm:pt>
    <dgm:pt modelId="{0CA469FE-CB94-4A16-85B0-C90D78EA252A}" type="pres">
      <dgm:prSet presAssocID="{3B355C4C-C7C7-48B9-BA41-2AEC2DAFD4D6}" presName="Name19" presStyleLbl="parChTrans1D2" presStyleIdx="0" presStyleCnt="1"/>
      <dgm:spPr/>
    </dgm:pt>
    <dgm:pt modelId="{46DD1A30-731E-4896-9707-BF03DFAB7C7C}" type="pres">
      <dgm:prSet presAssocID="{140F4707-2F82-48C4-908B-7EE060CBB26E}" presName="Name21" presStyleCnt="0"/>
      <dgm:spPr/>
    </dgm:pt>
    <dgm:pt modelId="{2AE81E61-27C4-4DF9-B323-033937582BD6}" type="pres">
      <dgm:prSet presAssocID="{140F4707-2F82-48C4-908B-7EE060CBB26E}" presName="level2Shape" presStyleLbl="node2" presStyleIdx="0" presStyleCnt="1" custScaleX="68432" custScaleY="51442" custLinFactNeighborX="-654" custLinFactNeighborY="-23846"/>
      <dgm:spPr/>
    </dgm:pt>
    <dgm:pt modelId="{1015CA19-9B04-4654-9C15-6D032FFA5F07}" type="pres">
      <dgm:prSet presAssocID="{140F4707-2F82-48C4-908B-7EE060CBB26E}" presName="hierChild3" presStyleCnt="0"/>
      <dgm:spPr/>
    </dgm:pt>
    <dgm:pt modelId="{CCABE251-6DC0-4185-9F32-4CB756569EB0}" type="pres">
      <dgm:prSet presAssocID="{5D4CA5A2-DA86-4634-A0F7-7BFAC2B4A51A}" presName="Name19" presStyleLbl="parChTrans1D3" presStyleIdx="0" presStyleCnt="1"/>
      <dgm:spPr/>
    </dgm:pt>
    <dgm:pt modelId="{FBB2D7C2-4AB8-42EB-84B0-77A2CDB6F042}" type="pres">
      <dgm:prSet presAssocID="{F23AFAEE-FC13-4300-B26D-436F174CE51F}" presName="Name21" presStyleCnt="0"/>
      <dgm:spPr/>
    </dgm:pt>
    <dgm:pt modelId="{F6FC7DF6-E9F0-4EA0-89B7-EF96C712B108}" type="pres">
      <dgm:prSet presAssocID="{F23AFAEE-FC13-4300-B26D-436F174CE51F}" presName="level2Shape" presStyleLbl="node3" presStyleIdx="0" presStyleCnt="1" custScaleX="68176" custScaleY="37757" custLinFactNeighborX="-823" custLinFactNeighborY="-45751"/>
      <dgm:spPr/>
    </dgm:pt>
    <dgm:pt modelId="{ED0E3341-D797-4E79-AF4F-8EF78290F6FB}" type="pres">
      <dgm:prSet presAssocID="{F23AFAEE-FC13-4300-B26D-436F174CE51F}" presName="hierChild3" presStyleCnt="0"/>
      <dgm:spPr/>
    </dgm:pt>
    <dgm:pt modelId="{3D8A01F6-F870-430A-B951-EC86DD08CC59}" type="pres">
      <dgm:prSet presAssocID="{AD866EAC-B932-4173-8596-98D2466D3F53}" presName="Name19" presStyleLbl="parChTrans1D4" presStyleIdx="0" presStyleCnt="5"/>
      <dgm:spPr/>
    </dgm:pt>
    <dgm:pt modelId="{C21597AA-2F07-46B1-BD59-1A5DD12A8302}" type="pres">
      <dgm:prSet presAssocID="{9DCCB449-EFD1-4893-B537-CEF02ACCBF29}" presName="Name21" presStyleCnt="0"/>
      <dgm:spPr/>
    </dgm:pt>
    <dgm:pt modelId="{D4B8625E-E83F-48D3-8EFD-BAB24E235E04}" type="pres">
      <dgm:prSet presAssocID="{9DCCB449-EFD1-4893-B537-CEF02ACCBF29}" presName="level2Shape" presStyleLbl="node4" presStyleIdx="0" presStyleCnt="5" custScaleX="83541" custScaleY="69293" custLinFactNeighborX="-227" custLinFactNeighborY="-72018"/>
      <dgm:spPr/>
    </dgm:pt>
    <dgm:pt modelId="{BF196508-3C88-431C-8C0B-CB0407A6E06F}" type="pres">
      <dgm:prSet presAssocID="{9DCCB449-EFD1-4893-B537-CEF02ACCBF29}" presName="hierChild3" presStyleCnt="0"/>
      <dgm:spPr/>
    </dgm:pt>
    <dgm:pt modelId="{8A67A412-B4A4-41B0-907C-B5CD0298C2C8}" type="pres">
      <dgm:prSet presAssocID="{04C3C7ED-A4C9-4018-A62E-1D0EDC4791FA}" presName="Name19" presStyleLbl="parChTrans1D4" presStyleIdx="1" presStyleCnt="5"/>
      <dgm:spPr/>
    </dgm:pt>
    <dgm:pt modelId="{C9A909D5-BCA0-4035-AFA3-9793D509BDFD}" type="pres">
      <dgm:prSet presAssocID="{7A3C1DD1-9227-4C35-8538-509CE53E07A2}" presName="Name21" presStyleCnt="0"/>
      <dgm:spPr/>
    </dgm:pt>
    <dgm:pt modelId="{6C21CC5A-A267-4407-869A-20BC23DAB0DB}" type="pres">
      <dgm:prSet presAssocID="{7A3C1DD1-9227-4C35-8538-509CE53E07A2}" presName="level2Shape" presStyleLbl="node4" presStyleIdx="1" presStyleCnt="5" custScaleX="68910" custScaleY="47327" custLinFactNeighborX="-4909" custLinFactNeighborY="-78409"/>
      <dgm:spPr/>
    </dgm:pt>
    <dgm:pt modelId="{A1BC7B46-ADA4-44A9-A20F-F48286F7B5CF}" type="pres">
      <dgm:prSet presAssocID="{7A3C1DD1-9227-4C35-8538-509CE53E07A2}" presName="hierChild3" presStyleCnt="0"/>
      <dgm:spPr/>
    </dgm:pt>
    <dgm:pt modelId="{4D100354-6421-447B-8F52-EFE5BCA1322B}" type="pres">
      <dgm:prSet presAssocID="{7827712B-EF5F-4EC0-9D36-EAEE1D1BE460}" presName="Name19" presStyleLbl="parChTrans1D4" presStyleIdx="2" presStyleCnt="5"/>
      <dgm:spPr/>
    </dgm:pt>
    <dgm:pt modelId="{C4AC7649-C980-490E-9AE8-B15F32DC90B4}" type="pres">
      <dgm:prSet presAssocID="{F16212AE-14B5-45AC-B71F-66669186542C}" presName="Name21" presStyleCnt="0"/>
      <dgm:spPr/>
    </dgm:pt>
    <dgm:pt modelId="{A1E0C7A9-358D-4E2A-8EE0-23977A4B3F20}" type="pres">
      <dgm:prSet presAssocID="{F16212AE-14B5-45AC-B71F-66669186542C}" presName="level2Shape" presStyleLbl="node4" presStyleIdx="2" presStyleCnt="5" custScaleX="64369" custScaleY="66474" custLinFactNeighborX="-70277" custLinFactNeighborY="-53155"/>
      <dgm:spPr/>
    </dgm:pt>
    <dgm:pt modelId="{2151DE8F-283E-47EE-AC5D-417F57975264}" type="pres">
      <dgm:prSet presAssocID="{F16212AE-14B5-45AC-B71F-66669186542C}" presName="hierChild3" presStyleCnt="0"/>
      <dgm:spPr/>
    </dgm:pt>
    <dgm:pt modelId="{F5CD5907-8F7F-4919-9AB8-D916363B16B5}" type="pres">
      <dgm:prSet presAssocID="{C8D567A0-B7F2-485E-A0AD-C73657492389}" presName="Name19" presStyleLbl="parChTrans1D4" presStyleIdx="3" presStyleCnt="5"/>
      <dgm:spPr/>
    </dgm:pt>
    <dgm:pt modelId="{FC567568-AAAA-45BD-9524-B3CDA8A3D34F}" type="pres">
      <dgm:prSet presAssocID="{EF8D2908-3C75-4FA0-ACA9-75633D236894}" presName="Name21" presStyleCnt="0"/>
      <dgm:spPr/>
    </dgm:pt>
    <dgm:pt modelId="{77717FB1-B504-4CA8-BB12-C4DEA348FC3C}" type="pres">
      <dgm:prSet presAssocID="{EF8D2908-3C75-4FA0-ACA9-75633D236894}" presName="level2Shape" presStyleLbl="node4" presStyleIdx="3" presStyleCnt="5" custScaleX="64926" custScaleY="69052" custLinFactNeighborX="-43672" custLinFactNeighborY="-58868"/>
      <dgm:spPr/>
    </dgm:pt>
    <dgm:pt modelId="{93217565-F081-4CE7-8B2D-EF4F61EE0D91}" type="pres">
      <dgm:prSet presAssocID="{EF8D2908-3C75-4FA0-ACA9-75633D236894}" presName="hierChild3" presStyleCnt="0"/>
      <dgm:spPr/>
    </dgm:pt>
    <dgm:pt modelId="{AAE1053C-F9A6-43D2-9144-020CCBEEB09E}" type="pres">
      <dgm:prSet presAssocID="{C9EE3698-36E9-4546-AD53-EF6E0692F258}" presName="Name19" presStyleLbl="parChTrans1D4" presStyleIdx="4" presStyleCnt="5"/>
      <dgm:spPr/>
    </dgm:pt>
    <dgm:pt modelId="{B0548986-5146-4961-9C53-1E503FA26C21}" type="pres">
      <dgm:prSet presAssocID="{F798FEB3-BD92-49C2-90F5-34DE63220A04}" presName="Name21" presStyleCnt="0"/>
      <dgm:spPr/>
    </dgm:pt>
    <dgm:pt modelId="{537449E2-C837-4C31-AACD-F68B05802DD9}" type="pres">
      <dgm:prSet presAssocID="{F798FEB3-BD92-49C2-90F5-34DE63220A04}" presName="level2Shape" presStyleLbl="node4" presStyleIdx="4" presStyleCnt="5" custScaleX="76156" custScaleY="56760" custLinFactNeighborX="-6453" custLinFactNeighborY="-78409"/>
      <dgm:spPr/>
    </dgm:pt>
    <dgm:pt modelId="{1227814A-0ABB-4637-AC5B-BEFB906D9542}" type="pres">
      <dgm:prSet presAssocID="{F798FEB3-BD92-49C2-90F5-34DE63220A04}" presName="hierChild3" presStyleCnt="0"/>
      <dgm:spPr/>
    </dgm:pt>
    <dgm:pt modelId="{17E24F9E-3EF7-4652-B0F7-382B7F765FC6}" type="pres">
      <dgm:prSet presAssocID="{BAB8FB9F-4CDE-4047-869D-EC3587651477}" presName="bgShapesFlow" presStyleCnt="0"/>
      <dgm:spPr/>
    </dgm:pt>
  </dgm:ptLst>
  <dgm:cxnLst>
    <dgm:cxn modelId="{0B5A9501-D7A9-4FE0-B4F1-AA14ED385857}" type="presOf" srcId="{7827712B-EF5F-4EC0-9D36-EAEE1D1BE460}" destId="{4D100354-6421-447B-8F52-EFE5BCA1322B}" srcOrd="0" destOrd="0" presId="urn:microsoft.com/office/officeart/2005/8/layout/hierarchy6"/>
    <dgm:cxn modelId="{38E9EF08-2119-404C-A7A9-D1169C08526B}" srcId="{140F4707-2F82-48C4-908B-7EE060CBB26E}" destId="{F23AFAEE-FC13-4300-B26D-436F174CE51F}" srcOrd="0" destOrd="0" parTransId="{5D4CA5A2-DA86-4634-A0F7-7BFAC2B4A51A}" sibTransId="{95A7C5B0-0F35-4EFE-82BA-3A55A8A5B566}"/>
    <dgm:cxn modelId="{5F58FE0F-2C71-41FC-9B5F-1C5250E95050}" srcId="{7A3C1DD1-9227-4C35-8538-509CE53E07A2}" destId="{F16212AE-14B5-45AC-B71F-66669186542C}" srcOrd="0" destOrd="0" parTransId="{7827712B-EF5F-4EC0-9D36-EAEE1D1BE460}" sibTransId="{E9B153DC-D5CB-4CCC-AA76-24DB97067A97}"/>
    <dgm:cxn modelId="{DC00001E-1C64-4E1C-A7EB-A5951A528A9A}" type="presOf" srcId="{AD866EAC-B932-4173-8596-98D2466D3F53}" destId="{3D8A01F6-F870-430A-B951-EC86DD08CC59}" srcOrd="0" destOrd="0" presId="urn:microsoft.com/office/officeart/2005/8/layout/hierarchy6"/>
    <dgm:cxn modelId="{C25E1C1E-C958-49B7-8B5F-CE84B4813763}" type="presOf" srcId="{F16212AE-14B5-45AC-B71F-66669186542C}" destId="{A1E0C7A9-358D-4E2A-8EE0-23977A4B3F20}" srcOrd="0" destOrd="0" presId="urn:microsoft.com/office/officeart/2005/8/layout/hierarchy6"/>
    <dgm:cxn modelId="{277EE030-D978-4990-8C9B-7EF07AD84AC8}" type="presOf" srcId="{7A3C1DD1-9227-4C35-8538-509CE53E07A2}" destId="{6C21CC5A-A267-4407-869A-20BC23DAB0DB}" srcOrd="0" destOrd="0" presId="urn:microsoft.com/office/officeart/2005/8/layout/hierarchy6"/>
    <dgm:cxn modelId="{06B67731-08E5-4EE5-B67C-629F1178F005}" srcId="{9DCCB449-EFD1-4893-B537-CEF02ACCBF29}" destId="{7A3C1DD1-9227-4C35-8538-509CE53E07A2}" srcOrd="0" destOrd="0" parTransId="{04C3C7ED-A4C9-4018-A62E-1D0EDC4791FA}" sibTransId="{B880FD72-9C15-495B-B6D0-7E5C9BDD6DF0}"/>
    <dgm:cxn modelId="{A46C253F-A259-45A6-AC37-68C35640CECA}" type="presOf" srcId="{C9EE3698-36E9-4546-AD53-EF6E0692F258}" destId="{AAE1053C-F9A6-43D2-9144-020CCBEEB09E}" srcOrd="0" destOrd="0" presId="urn:microsoft.com/office/officeart/2005/8/layout/hierarchy6"/>
    <dgm:cxn modelId="{D19D1443-07E1-40CD-B6CD-9EE4D7E2AC4A}" type="presOf" srcId="{18FC3C96-AA77-44AF-8933-972D8FAD1DDE}" destId="{9FB16E9B-634D-4D36-8408-03BCFBB55D97}" srcOrd="0" destOrd="0" presId="urn:microsoft.com/office/officeart/2005/8/layout/hierarchy6"/>
    <dgm:cxn modelId="{BB4D8866-4E7A-4678-8564-862D2AF7BD3B}" type="presOf" srcId="{F798FEB3-BD92-49C2-90F5-34DE63220A04}" destId="{537449E2-C837-4C31-AACD-F68B05802DD9}" srcOrd="0" destOrd="0" presId="urn:microsoft.com/office/officeart/2005/8/layout/hierarchy6"/>
    <dgm:cxn modelId="{AE9DAE66-8AFE-4A7B-85C4-D044E883C538}" srcId="{18FC3C96-AA77-44AF-8933-972D8FAD1DDE}" destId="{140F4707-2F82-48C4-908B-7EE060CBB26E}" srcOrd="0" destOrd="0" parTransId="{3B355C4C-C7C7-48B9-BA41-2AEC2DAFD4D6}" sibTransId="{9882C027-1FCB-42C8-AF4C-984F41291CE9}"/>
    <dgm:cxn modelId="{6CAE3356-954D-4FE1-A76B-F4C3C89893D3}" type="presOf" srcId="{3B355C4C-C7C7-48B9-BA41-2AEC2DAFD4D6}" destId="{0CA469FE-CB94-4A16-85B0-C90D78EA252A}" srcOrd="0" destOrd="0" presId="urn:microsoft.com/office/officeart/2005/8/layout/hierarchy6"/>
    <dgm:cxn modelId="{DA729E57-6D7C-4AC0-9677-BAC5D03C0FEB}" srcId="{F23AFAEE-FC13-4300-B26D-436F174CE51F}" destId="{9DCCB449-EFD1-4893-B537-CEF02ACCBF29}" srcOrd="0" destOrd="0" parTransId="{AD866EAC-B932-4173-8596-98D2466D3F53}" sibTransId="{D6FA911D-59BB-4C56-BD31-9A86A339ADF0}"/>
    <dgm:cxn modelId="{C7C6CA8F-660D-4B26-BE0D-AA5E6A0280A9}" type="presOf" srcId="{140F4707-2F82-48C4-908B-7EE060CBB26E}" destId="{2AE81E61-27C4-4DF9-B323-033937582BD6}" srcOrd="0" destOrd="0" presId="urn:microsoft.com/office/officeart/2005/8/layout/hierarchy6"/>
    <dgm:cxn modelId="{60347199-8907-4B45-9EE5-46E2675C430B}" srcId="{7A3C1DD1-9227-4C35-8538-509CE53E07A2}" destId="{EF8D2908-3C75-4FA0-ACA9-75633D236894}" srcOrd="1" destOrd="0" parTransId="{C8D567A0-B7F2-485E-A0AD-C73657492389}" sibTransId="{CEB59558-C365-4B5B-8F21-F32867A8EA09}"/>
    <dgm:cxn modelId="{538A9AA0-FD3B-472C-8EE1-A8F7873725A9}" type="presOf" srcId="{BAB8FB9F-4CDE-4047-869D-EC3587651477}" destId="{0BAF6255-BA93-4EF0-9473-7FBEECA90368}" srcOrd="0" destOrd="0" presId="urn:microsoft.com/office/officeart/2005/8/layout/hierarchy6"/>
    <dgm:cxn modelId="{3C4E2AA4-5960-49BA-AB8A-1E8A42295581}" type="presOf" srcId="{9DCCB449-EFD1-4893-B537-CEF02ACCBF29}" destId="{D4B8625E-E83F-48D3-8EFD-BAB24E235E04}" srcOrd="0" destOrd="0" presId="urn:microsoft.com/office/officeart/2005/8/layout/hierarchy6"/>
    <dgm:cxn modelId="{6FBDCAB3-049A-4552-BF85-72048543A83C}" type="presOf" srcId="{5D4CA5A2-DA86-4634-A0F7-7BFAC2B4A51A}" destId="{CCABE251-6DC0-4185-9F32-4CB756569EB0}" srcOrd="0" destOrd="0" presId="urn:microsoft.com/office/officeart/2005/8/layout/hierarchy6"/>
    <dgm:cxn modelId="{2E1BCBC1-331E-4127-A0A4-23A6D318C9FE}" type="presOf" srcId="{C8D567A0-B7F2-485E-A0AD-C73657492389}" destId="{F5CD5907-8F7F-4919-9AB8-D916363B16B5}" srcOrd="0" destOrd="0" presId="urn:microsoft.com/office/officeart/2005/8/layout/hierarchy6"/>
    <dgm:cxn modelId="{463208DF-A4C7-4667-8DCF-A30C1AE22589}" type="presOf" srcId="{EF8D2908-3C75-4FA0-ACA9-75633D236894}" destId="{77717FB1-B504-4CA8-BB12-C4DEA348FC3C}" srcOrd="0" destOrd="0" presId="urn:microsoft.com/office/officeart/2005/8/layout/hierarchy6"/>
    <dgm:cxn modelId="{8FF887EA-EB50-468A-A454-8D378C16936C}" type="presOf" srcId="{04C3C7ED-A4C9-4018-A62E-1D0EDC4791FA}" destId="{8A67A412-B4A4-41B0-907C-B5CD0298C2C8}" srcOrd="0" destOrd="0" presId="urn:microsoft.com/office/officeart/2005/8/layout/hierarchy6"/>
    <dgm:cxn modelId="{44150BF0-605F-46EB-90D0-C46AE34CB02E}" srcId="{9DCCB449-EFD1-4893-B537-CEF02ACCBF29}" destId="{F798FEB3-BD92-49C2-90F5-34DE63220A04}" srcOrd="1" destOrd="0" parTransId="{C9EE3698-36E9-4546-AD53-EF6E0692F258}" sibTransId="{A3F75A9C-2C18-45D4-A6B4-978B6AA18CC5}"/>
    <dgm:cxn modelId="{0C04CBF1-46BB-4921-B7B5-41719092A664}" type="presOf" srcId="{F23AFAEE-FC13-4300-B26D-436F174CE51F}" destId="{F6FC7DF6-E9F0-4EA0-89B7-EF96C712B108}" srcOrd="0" destOrd="0" presId="urn:microsoft.com/office/officeart/2005/8/layout/hierarchy6"/>
    <dgm:cxn modelId="{BE0DD1FB-3487-4515-BC8C-785AC94EE49D}" srcId="{BAB8FB9F-4CDE-4047-869D-EC3587651477}" destId="{18FC3C96-AA77-44AF-8933-972D8FAD1DDE}" srcOrd="0" destOrd="0" parTransId="{E1A840A1-D758-4DA5-887F-A5BB11DA6C67}" sibTransId="{1C68DDAE-CC46-480E-913B-41969D45584C}"/>
    <dgm:cxn modelId="{C50C3BD6-84E1-4E1A-91C2-4E3DC1401344}" type="presParOf" srcId="{0BAF6255-BA93-4EF0-9473-7FBEECA90368}" destId="{3F82FABC-3CE0-4DCD-9C3A-8449A0C5E4EC}" srcOrd="0" destOrd="0" presId="urn:microsoft.com/office/officeart/2005/8/layout/hierarchy6"/>
    <dgm:cxn modelId="{CD64C52B-200B-44BD-B2D9-92AD3480F757}" type="presParOf" srcId="{3F82FABC-3CE0-4DCD-9C3A-8449A0C5E4EC}" destId="{4493FAA6-DD14-4EC7-A001-E3AAD31C9F88}" srcOrd="0" destOrd="0" presId="urn:microsoft.com/office/officeart/2005/8/layout/hierarchy6"/>
    <dgm:cxn modelId="{28D68AED-386E-467C-A7D5-364C75AEBA6A}" type="presParOf" srcId="{4493FAA6-DD14-4EC7-A001-E3AAD31C9F88}" destId="{FBAD7F2D-0C0F-4524-A5AA-E13E8AEC8051}" srcOrd="0" destOrd="0" presId="urn:microsoft.com/office/officeart/2005/8/layout/hierarchy6"/>
    <dgm:cxn modelId="{2CD627CF-C69F-4ADD-A519-E81DEED127F6}" type="presParOf" srcId="{FBAD7F2D-0C0F-4524-A5AA-E13E8AEC8051}" destId="{9FB16E9B-634D-4D36-8408-03BCFBB55D97}" srcOrd="0" destOrd="0" presId="urn:microsoft.com/office/officeart/2005/8/layout/hierarchy6"/>
    <dgm:cxn modelId="{FCDCF422-F16A-4437-A231-B23C4D9BE317}" type="presParOf" srcId="{FBAD7F2D-0C0F-4524-A5AA-E13E8AEC8051}" destId="{7BA1B29F-B45A-4F37-83C1-A7D02117BB79}" srcOrd="1" destOrd="0" presId="urn:microsoft.com/office/officeart/2005/8/layout/hierarchy6"/>
    <dgm:cxn modelId="{85502EF5-474E-45BA-98DF-AE369E1AAA8D}" type="presParOf" srcId="{7BA1B29F-B45A-4F37-83C1-A7D02117BB79}" destId="{0CA469FE-CB94-4A16-85B0-C90D78EA252A}" srcOrd="0" destOrd="0" presId="urn:microsoft.com/office/officeart/2005/8/layout/hierarchy6"/>
    <dgm:cxn modelId="{1F7DB014-17AC-4C0D-AFF0-A548784787C0}" type="presParOf" srcId="{7BA1B29F-B45A-4F37-83C1-A7D02117BB79}" destId="{46DD1A30-731E-4896-9707-BF03DFAB7C7C}" srcOrd="1" destOrd="0" presId="urn:microsoft.com/office/officeart/2005/8/layout/hierarchy6"/>
    <dgm:cxn modelId="{34E63133-3284-4215-950A-7A11CC052552}" type="presParOf" srcId="{46DD1A30-731E-4896-9707-BF03DFAB7C7C}" destId="{2AE81E61-27C4-4DF9-B323-033937582BD6}" srcOrd="0" destOrd="0" presId="urn:microsoft.com/office/officeart/2005/8/layout/hierarchy6"/>
    <dgm:cxn modelId="{44A00ED7-81BE-4598-979D-98B0449735A0}" type="presParOf" srcId="{46DD1A30-731E-4896-9707-BF03DFAB7C7C}" destId="{1015CA19-9B04-4654-9C15-6D032FFA5F07}" srcOrd="1" destOrd="0" presId="urn:microsoft.com/office/officeart/2005/8/layout/hierarchy6"/>
    <dgm:cxn modelId="{9D6135C5-4D4C-4319-9F44-76D11B685BB9}" type="presParOf" srcId="{1015CA19-9B04-4654-9C15-6D032FFA5F07}" destId="{CCABE251-6DC0-4185-9F32-4CB756569EB0}" srcOrd="0" destOrd="0" presId="urn:microsoft.com/office/officeart/2005/8/layout/hierarchy6"/>
    <dgm:cxn modelId="{B1916C51-9157-4204-AB66-CF8C5EAC93E3}" type="presParOf" srcId="{1015CA19-9B04-4654-9C15-6D032FFA5F07}" destId="{FBB2D7C2-4AB8-42EB-84B0-77A2CDB6F042}" srcOrd="1" destOrd="0" presId="urn:microsoft.com/office/officeart/2005/8/layout/hierarchy6"/>
    <dgm:cxn modelId="{BC94315C-EF9E-4266-933D-46CF8AB9F0FD}" type="presParOf" srcId="{FBB2D7C2-4AB8-42EB-84B0-77A2CDB6F042}" destId="{F6FC7DF6-E9F0-4EA0-89B7-EF96C712B108}" srcOrd="0" destOrd="0" presId="urn:microsoft.com/office/officeart/2005/8/layout/hierarchy6"/>
    <dgm:cxn modelId="{ACD74769-1E50-472E-B7EC-B25DC8ECC9E3}" type="presParOf" srcId="{FBB2D7C2-4AB8-42EB-84B0-77A2CDB6F042}" destId="{ED0E3341-D797-4E79-AF4F-8EF78290F6FB}" srcOrd="1" destOrd="0" presId="urn:microsoft.com/office/officeart/2005/8/layout/hierarchy6"/>
    <dgm:cxn modelId="{9771CC82-2F7B-4B40-BCCB-8CDA938EE2F4}" type="presParOf" srcId="{ED0E3341-D797-4E79-AF4F-8EF78290F6FB}" destId="{3D8A01F6-F870-430A-B951-EC86DD08CC59}" srcOrd="0" destOrd="0" presId="urn:microsoft.com/office/officeart/2005/8/layout/hierarchy6"/>
    <dgm:cxn modelId="{90B5D351-03FF-49ED-950F-BD8C7F4A85DA}" type="presParOf" srcId="{ED0E3341-D797-4E79-AF4F-8EF78290F6FB}" destId="{C21597AA-2F07-46B1-BD59-1A5DD12A8302}" srcOrd="1" destOrd="0" presId="urn:microsoft.com/office/officeart/2005/8/layout/hierarchy6"/>
    <dgm:cxn modelId="{21363D3E-1762-483A-990C-EA374852BDBF}" type="presParOf" srcId="{C21597AA-2F07-46B1-BD59-1A5DD12A8302}" destId="{D4B8625E-E83F-48D3-8EFD-BAB24E235E04}" srcOrd="0" destOrd="0" presId="urn:microsoft.com/office/officeart/2005/8/layout/hierarchy6"/>
    <dgm:cxn modelId="{0247FEE8-E22C-4A36-B57F-2A1B1A3CC909}" type="presParOf" srcId="{C21597AA-2F07-46B1-BD59-1A5DD12A8302}" destId="{BF196508-3C88-431C-8C0B-CB0407A6E06F}" srcOrd="1" destOrd="0" presId="urn:microsoft.com/office/officeart/2005/8/layout/hierarchy6"/>
    <dgm:cxn modelId="{14C37C69-0B92-43BD-96A1-FB0EE7DA2B77}" type="presParOf" srcId="{BF196508-3C88-431C-8C0B-CB0407A6E06F}" destId="{8A67A412-B4A4-41B0-907C-B5CD0298C2C8}" srcOrd="0" destOrd="0" presId="urn:microsoft.com/office/officeart/2005/8/layout/hierarchy6"/>
    <dgm:cxn modelId="{6C8028AA-1BBF-4362-BBC6-D25341D52BAB}" type="presParOf" srcId="{BF196508-3C88-431C-8C0B-CB0407A6E06F}" destId="{C9A909D5-BCA0-4035-AFA3-9793D509BDFD}" srcOrd="1" destOrd="0" presId="urn:microsoft.com/office/officeart/2005/8/layout/hierarchy6"/>
    <dgm:cxn modelId="{8A98D78A-8A4B-4956-837E-112D42F4F785}" type="presParOf" srcId="{C9A909D5-BCA0-4035-AFA3-9793D509BDFD}" destId="{6C21CC5A-A267-4407-869A-20BC23DAB0DB}" srcOrd="0" destOrd="0" presId="urn:microsoft.com/office/officeart/2005/8/layout/hierarchy6"/>
    <dgm:cxn modelId="{6CD3331F-D7DB-4439-AE9C-6DCB1F3C1F9A}" type="presParOf" srcId="{C9A909D5-BCA0-4035-AFA3-9793D509BDFD}" destId="{A1BC7B46-ADA4-44A9-A20F-F48286F7B5CF}" srcOrd="1" destOrd="0" presId="urn:microsoft.com/office/officeart/2005/8/layout/hierarchy6"/>
    <dgm:cxn modelId="{F457F4C6-26BE-4249-BBF5-2E69BBC0084E}" type="presParOf" srcId="{A1BC7B46-ADA4-44A9-A20F-F48286F7B5CF}" destId="{4D100354-6421-447B-8F52-EFE5BCA1322B}" srcOrd="0" destOrd="0" presId="urn:microsoft.com/office/officeart/2005/8/layout/hierarchy6"/>
    <dgm:cxn modelId="{BB130B58-4325-4FA9-96CE-B97FA10AE07F}" type="presParOf" srcId="{A1BC7B46-ADA4-44A9-A20F-F48286F7B5CF}" destId="{C4AC7649-C980-490E-9AE8-B15F32DC90B4}" srcOrd="1" destOrd="0" presId="urn:microsoft.com/office/officeart/2005/8/layout/hierarchy6"/>
    <dgm:cxn modelId="{900020B2-0A98-48F1-9659-A8FAA829819B}" type="presParOf" srcId="{C4AC7649-C980-490E-9AE8-B15F32DC90B4}" destId="{A1E0C7A9-358D-4E2A-8EE0-23977A4B3F20}" srcOrd="0" destOrd="0" presId="urn:microsoft.com/office/officeart/2005/8/layout/hierarchy6"/>
    <dgm:cxn modelId="{3AD9C5E3-FBAF-457C-ABBC-45BCF5E88D99}" type="presParOf" srcId="{C4AC7649-C980-490E-9AE8-B15F32DC90B4}" destId="{2151DE8F-283E-47EE-AC5D-417F57975264}" srcOrd="1" destOrd="0" presId="urn:microsoft.com/office/officeart/2005/8/layout/hierarchy6"/>
    <dgm:cxn modelId="{B7713D5F-0534-4C7F-AA89-9B1A42D82E57}" type="presParOf" srcId="{A1BC7B46-ADA4-44A9-A20F-F48286F7B5CF}" destId="{F5CD5907-8F7F-4919-9AB8-D916363B16B5}" srcOrd="2" destOrd="0" presId="urn:microsoft.com/office/officeart/2005/8/layout/hierarchy6"/>
    <dgm:cxn modelId="{E8E234CE-3152-451A-9D38-F7085910166F}" type="presParOf" srcId="{A1BC7B46-ADA4-44A9-A20F-F48286F7B5CF}" destId="{FC567568-AAAA-45BD-9524-B3CDA8A3D34F}" srcOrd="3" destOrd="0" presId="urn:microsoft.com/office/officeart/2005/8/layout/hierarchy6"/>
    <dgm:cxn modelId="{4A97AC6E-7E0F-46AF-A0E5-8433DC918370}" type="presParOf" srcId="{FC567568-AAAA-45BD-9524-B3CDA8A3D34F}" destId="{77717FB1-B504-4CA8-BB12-C4DEA348FC3C}" srcOrd="0" destOrd="0" presId="urn:microsoft.com/office/officeart/2005/8/layout/hierarchy6"/>
    <dgm:cxn modelId="{498B8B0D-F736-475C-800E-080D4FAD75C4}" type="presParOf" srcId="{FC567568-AAAA-45BD-9524-B3CDA8A3D34F}" destId="{93217565-F081-4CE7-8B2D-EF4F61EE0D91}" srcOrd="1" destOrd="0" presId="urn:microsoft.com/office/officeart/2005/8/layout/hierarchy6"/>
    <dgm:cxn modelId="{4F201258-D664-444B-9EB3-30E5FA1BA0F1}" type="presParOf" srcId="{BF196508-3C88-431C-8C0B-CB0407A6E06F}" destId="{AAE1053C-F9A6-43D2-9144-020CCBEEB09E}" srcOrd="2" destOrd="0" presId="urn:microsoft.com/office/officeart/2005/8/layout/hierarchy6"/>
    <dgm:cxn modelId="{E8BC11D3-7512-4CA4-A476-7221CB06626C}" type="presParOf" srcId="{BF196508-3C88-431C-8C0B-CB0407A6E06F}" destId="{B0548986-5146-4961-9C53-1E503FA26C21}" srcOrd="3" destOrd="0" presId="urn:microsoft.com/office/officeart/2005/8/layout/hierarchy6"/>
    <dgm:cxn modelId="{A11BE895-2B43-4F75-B786-ABE1F7FB6062}" type="presParOf" srcId="{B0548986-5146-4961-9C53-1E503FA26C21}" destId="{537449E2-C837-4C31-AACD-F68B05802DD9}" srcOrd="0" destOrd="0" presId="urn:microsoft.com/office/officeart/2005/8/layout/hierarchy6"/>
    <dgm:cxn modelId="{1D784EBD-A043-44D7-8DA0-456824CD5425}" type="presParOf" srcId="{B0548986-5146-4961-9C53-1E503FA26C21}" destId="{1227814A-0ABB-4637-AC5B-BEFB906D9542}" srcOrd="1" destOrd="0" presId="urn:microsoft.com/office/officeart/2005/8/layout/hierarchy6"/>
    <dgm:cxn modelId="{593EA814-F6AE-4DFD-B12B-42499ED3B3D6}" type="presParOf" srcId="{0BAF6255-BA93-4EF0-9473-7FBEECA90368}" destId="{17E24F9E-3EF7-4652-B0F7-382B7F765FC6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B8FB9F-4CDE-4047-869D-EC358765147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D037F0F-6A84-4870-8D0B-FA5D0E472BE9}">
      <dgm:prSet phldrT="[Texte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100" b="0" dirty="0"/>
            <a:t>7818 TB85</a:t>
          </a:r>
        </a:p>
        <a:p>
          <a:pPr algn="ctr"/>
          <a:r>
            <a:rPr lang="fr-FR" sz="1100" b="0" dirty="0"/>
            <a:t>(Matrix </a:t>
          </a:r>
          <a:r>
            <a:rPr lang="fr-FR" sz="1100" b="0" dirty="0" err="1"/>
            <a:t>red</a:t>
          </a:r>
          <a:r>
            <a:rPr lang="fr-FR" sz="1100" b="0" dirty="0"/>
            <a:t>)</a:t>
          </a:r>
        </a:p>
      </dgm:t>
    </dgm:pt>
    <dgm:pt modelId="{7C8BA532-9F74-4CC9-8A55-4B2C2CEF4D7C}" type="parTrans" cxnId="{F98EB20E-F9F0-4BCA-B762-87823D7642C1}">
      <dgm:prSet/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fr-FR"/>
        </a:p>
      </dgm:t>
    </dgm:pt>
    <dgm:pt modelId="{2A8B0DB7-AE43-47CA-A462-79C4C1FFAB8C}" type="sibTrans" cxnId="{F98EB20E-F9F0-4BCA-B762-87823D7642C1}">
      <dgm:prSet/>
      <dgm:spPr/>
      <dgm:t>
        <a:bodyPr/>
        <a:lstStyle/>
        <a:p>
          <a:pPr algn="ctr"/>
          <a:endParaRPr lang="fr-FR"/>
        </a:p>
      </dgm:t>
    </dgm:pt>
    <dgm:pt modelId="{18FC3C96-AA77-44AF-8933-972D8FAD1DD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1" dirty="0" err="1"/>
            <a:t>Doured</a:t>
          </a:r>
          <a:r>
            <a:rPr lang="fr-FR" sz="1100" b="1" dirty="0"/>
            <a:t> TB88 </a:t>
          </a:r>
        </a:p>
        <a:p>
          <a:r>
            <a:rPr lang="fr-FR" sz="1100" b="1" dirty="0"/>
            <a:t>(</a:t>
          </a:r>
          <a:r>
            <a:rPr lang="fr-FR" sz="1100" b="1" dirty="0" err="1"/>
            <a:t>Classic</a:t>
          </a:r>
          <a:r>
            <a:rPr lang="fr-FR" sz="1100" b="1" dirty="0"/>
            <a:t>)</a:t>
          </a:r>
        </a:p>
      </dgm:t>
    </dgm:pt>
    <dgm:pt modelId="{E1A840A1-D758-4DA5-887F-A5BB11DA6C67}" type="parTrans" cxnId="{BE0DD1FB-3487-4515-BC8C-785AC94EE49D}">
      <dgm:prSet/>
      <dgm:spPr/>
      <dgm:t>
        <a:bodyPr/>
        <a:lstStyle/>
        <a:p>
          <a:endParaRPr lang="fr-FR"/>
        </a:p>
      </dgm:t>
    </dgm:pt>
    <dgm:pt modelId="{1C68DDAE-CC46-480E-913B-41969D45584C}" type="sibTrans" cxnId="{BE0DD1FB-3487-4515-BC8C-785AC94EE49D}">
      <dgm:prSet/>
      <dgm:spPr/>
      <dgm:t>
        <a:bodyPr/>
        <a:lstStyle/>
        <a:p>
          <a:endParaRPr lang="fr-FR"/>
        </a:p>
      </dgm:t>
    </dgm:pt>
    <dgm:pt modelId="{99AD465A-ED76-4CFC-BD11-6F6A6418DA27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4595 TB87</a:t>
          </a:r>
        </a:p>
        <a:p>
          <a:r>
            <a:rPr lang="fr-FR" sz="1100" b="0" dirty="0"/>
            <a:t>(</a:t>
          </a:r>
          <a:r>
            <a:rPr lang="fr-FR" sz="1100" b="0" dirty="0" err="1"/>
            <a:t>Atonium</a:t>
          </a:r>
          <a:r>
            <a:rPr lang="fr-FR" sz="1100" b="0" dirty="0"/>
            <a:t>)</a:t>
          </a:r>
        </a:p>
      </dgm:t>
    </dgm:pt>
    <dgm:pt modelId="{B9037E68-82ED-4EE9-AF3E-9AEE572E7316}" type="parTrans" cxnId="{3A5461FD-0A92-4CAE-8AB0-8EF82068CCEC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48084C80-41C3-411D-B995-62FEB9D20170}" type="sibTrans" cxnId="{3A5461FD-0A92-4CAE-8AB0-8EF82068CCEC}">
      <dgm:prSet/>
      <dgm:spPr/>
      <dgm:t>
        <a:bodyPr/>
        <a:lstStyle/>
        <a:p>
          <a:endParaRPr lang="fr-FR"/>
        </a:p>
      </dgm:t>
    </dgm:pt>
    <dgm:pt modelId="{C347AB76-C7EE-4540-B028-25BDB0D27DD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Fontoy B+83</a:t>
          </a:r>
        </a:p>
      </dgm:t>
    </dgm:pt>
    <dgm:pt modelId="{00DB2AF5-232C-491A-8D8D-F4CFD116638E}" type="parTrans" cxnId="{CCB337CB-763C-47D3-9F93-187B7829EC59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D458C92D-C0A0-4B33-B7E1-FC6B30DBB2D9}" type="sibTrans" cxnId="{CCB337CB-763C-47D3-9F93-187B7829EC59}">
      <dgm:prSet/>
      <dgm:spPr/>
      <dgm:t>
        <a:bodyPr/>
        <a:lstStyle/>
        <a:p>
          <a:endParaRPr lang="fr-FR"/>
        </a:p>
      </dgm:t>
    </dgm:pt>
    <dgm:pt modelId="{44DB13CF-D67D-40FF-AD01-DFDDBC5285B7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7806</a:t>
          </a:r>
        </a:p>
        <a:p>
          <a:r>
            <a:rPr lang="fr-FR" sz="1100" b="0" dirty="0"/>
            <a:t>(Matrix </a:t>
          </a:r>
          <a:r>
            <a:rPr lang="fr-FR" sz="1100" b="0" dirty="0" err="1"/>
            <a:t>red</a:t>
          </a:r>
          <a:r>
            <a:rPr lang="fr-FR" sz="1100" b="0" dirty="0"/>
            <a:t>)</a:t>
          </a:r>
        </a:p>
      </dgm:t>
    </dgm:pt>
    <dgm:pt modelId="{F7BC6268-939F-4B95-A546-11A71A0F7700}" type="parTrans" cxnId="{95667CCC-B88C-4C8B-89DE-8CD6FAF09D00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898F8E06-E6A0-457B-8B27-A5C9D3BC390E}" type="sibTrans" cxnId="{95667CCC-B88C-4C8B-89DE-8CD6FAF09D00}">
      <dgm:prSet/>
      <dgm:spPr/>
      <dgm:t>
        <a:bodyPr/>
        <a:lstStyle/>
        <a:p>
          <a:endParaRPr lang="fr-FR"/>
        </a:p>
      </dgm:t>
    </dgm:pt>
    <dgm:pt modelId="{93D04192-4093-47C9-A817-76DB27E236CB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5707</a:t>
          </a:r>
        </a:p>
        <a:p>
          <a:r>
            <a:rPr lang="fr-FR" sz="1100" b="0" dirty="0"/>
            <a:t>(</a:t>
          </a:r>
          <a:r>
            <a:rPr lang="fr-FR" sz="1100" b="0" dirty="0" err="1"/>
            <a:t>Integral</a:t>
          </a:r>
          <a:r>
            <a:rPr lang="fr-FR" sz="1100" b="0" dirty="0"/>
            <a:t> B+84)</a:t>
          </a:r>
        </a:p>
      </dgm:t>
    </dgm:pt>
    <dgm:pt modelId="{6710ED71-1544-43AA-804E-60C5DF65B873}" type="parTrans" cxnId="{2D171A0C-FE1E-4A59-930F-F30423DE199C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83F62BB9-8D5D-4B9B-B09E-317C53A46F23}" type="sibTrans" cxnId="{2D171A0C-FE1E-4A59-930F-F30423DE199C}">
      <dgm:prSet/>
      <dgm:spPr/>
      <dgm:t>
        <a:bodyPr/>
        <a:lstStyle/>
        <a:p>
          <a:endParaRPr lang="fr-FR"/>
        </a:p>
      </dgm:t>
    </dgm:pt>
    <dgm:pt modelId="{AB5D259C-DC49-4AFF-B84C-1DB54A64B213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Filles Ink </a:t>
          </a:r>
          <a:r>
            <a:rPr lang="fr-FR" sz="1100" b="0" dirty="0" err="1"/>
            <a:t>red</a:t>
          </a:r>
          <a:r>
            <a:rPr lang="fr-FR" sz="1100" b="0" dirty="0"/>
            <a:t>, </a:t>
          </a:r>
          <a:r>
            <a:rPr lang="fr-FR" sz="1100" b="0" dirty="0" err="1"/>
            <a:t>Destined</a:t>
          </a:r>
          <a:r>
            <a:rPr lang="fr-FR" sz="1100" b="0" dirty="0"/>
            <a:t>, Macho P</a:t>
          </a:r>
        </a:p>
      </dgm:t>
    </dgm:pt>
    <dgm:pt modelId="{216B2CAD-0428-4573-AFB4-2D5BA3757879}" type="parTrans" cxnId="{3ADB6923-ED6C-489B-B5E4-C3544ED17A69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45FA8A7A-CFEF-4E88-A3DF-E9F4671F2A7A}" type="sibTrans" cxnId="{3ADB6923-ED6C-489B-B5E4-C3544ED17A69}">
      <dgm:prSet/>
      <dgm:spPr/>
      <dgm:t>
        <a:bodyPr/>
        <a:lstStyle/>
        <a:p>
          <a:endParaRPr lang="fr-FR"/>
        </a:p>
      </dgm:t>
    </dgm:pt>
    <dgm:pt modelId="{83DFC30A-7DE8-4508-B30B-7040E48E9A77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5698 B+83</a:t>
          </a:r>
        </a:p>
        <a:p>
          <a:r>
            <a:rPr lang="fr-FR" sz="1100" b="0" dirty="0"/>
            <a:t>(</a:t>
          </a:r>
          <a:r>
            <a:rPr lang="fr-FR" sz="1100" b="0" dirty="0" err="1"/>
            <a:t>Raptown</a:t>
          </a:r>
          <a:r>
            <a:rPr lang="fr-FR" sz="1100" b="0" dirty="0"/>
            <a:t>)</a:t>
          </a:r>
        </a:p>
      </dgm:t>
    </dgm:pt>
    <dgm:pt modelId="{FCE13E6E-5B8C-47F1-940F-7A29CD04EE65}" type="parTrans" cxnId="{2224D397-DEBC-4812-90E8-4E9D2F7586A0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92F31BCA-70A1-4CB2-932E-1C7C7FEA4577}" type="sibTrans" cxnId="{2224D397-DEBC-4812-90E8-4E9D2F7586A0}">
      <dgm:prSet/>
      <dgm:spPr/>
      <dgm:t>
        <a:bodyPr/>
        <a:lstStyle/>
        <a:p>
          <a:endParaRPr lang="fr-FR"/>
        </a:p>
      </dgm:t>
    </dgm:pt>
    <dgm:pt modelId="{BE1E6059-AD1F-4612-9B51-EBB0564CA9B1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Macho P</a:t>
          </a:r>
        </a:p>
      </dgm:t>
    </dgm:pt>
    <dgm:pt modelId="{A9DEE7B4-9C1B-4538-BF76-014006FF2F04}" type="parTrans" cxnId="{F81B7A99-1A31-454F-BC8B-287CDA6F5C69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420D8ED0-D9D1-4715-96C4-F11F8FD0ADB0}" type="sibTrans" cxnId="{F81B7A99-1A31-454F-BC8B-287CDA6F5C69}">
      <dgm:prSet/>
      <dgm:spPr/>
      <dgm:t>
        <a:bodyPr/>
        <a:lstStyle/>
        <a:p>
          <a:endParaRPr lang="fr-FR"/>
        </a:p>
      </dgm:t>
    </dgm:pt>
    <dgm:pt modelId="{42D83B71-C615-4398-AF89-15E0E88519B8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7820 B+83 </a:t>
          </a:r>
        </a:p>
        <a:p>
          <a:r>
            <a:rPr lang="fr-FR" sz="1100" b="0" dirty="0"/>
            <a:t>(Matrix </a:t>
          </a:r>
          <a:r>
            <a:rPr lang="fr-FR" sz="1100" b="0" dirty="0" err="1"/>
            <a:t>red</a:t>
          </a:r>
          <a:r>
            <a:rPr lang="fr-FR" sz="1100" b="0" dirty="0"/>
            <a:t>)</a:t>
          </a:r>
        </a:p>
      </dgm:t>
    </dgm:pt>
    <dgm:pt modelId="{A8E83DF9-7936-4400-B9CD-B12DE18F5B91}" type="parTrans" cxnId="{26CE2496-1DE4-44CC-BB62-7A8EEB4B20D2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BED8906B-BCAA-4505-966F-7C9F23672FC2}" type="sibTrans" cxnId="{26CE2496-1DE4-44CC-BB62-7A8EEB4B20D2}">
      <dgm:prSet/>
      <dgm:spPr/>
      <dgm:t>
        <a:bodyPr/>
        <a:lstStyle/>
        <a:p>
          <a:endParaRPr lang="fr-FR"/>
        </a:p>
      </dgm:t>
    </dgm:pt>
    <dgm:pt modelId="{1E7B7734-2865-4A79-9115-F96E9690793F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6684 </a:t>
          </a:r>
        </a:p>
        <a:p>
          <a:r>
            <a:rPr lang="fr-FR" sz="1100" b="0" dirty="0"/>
            <a:t>(Pat </a:t>
          </a:r>
          <a:r>
            <a:rPr lang="fr-FR" sz="1100" b="0" dirty="0" err="1"/>
            <a:t>red</a:t>
          </a:r>
          <a:r>
            <a:rPr lang="fr-FR" sz="1100" b="0" dirty="0"/>
            <a:t>)</a:t>
          </a:r>
        </a:p>
      </dgm:t>
    </dgm:pt>
    <dgm:pt modelId="{B6D7C725-0430-4670-BFEF-78F678785598}" type="parTrans" cxnId="{EAEDFF17-6299-42AB-923E-FD7C64AFA025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9E3C00A3-B713-4471-9434-68DF92BED811}" type="sibTrans" cxnId="{EAEDFF17-6299-42AB-923E-FD7C64AFA025}">
      <dgm:prSet/>
      <dgm:spPr/>
      <dgm:t>
        <a:bodyPr/>
        <a:lstStyle/>
        <a:p>
          <a:endParaRPr lang="fr-FR"/>
        </a:p>
      </dgm:t>
    </dgm:pt>
    <dgm:pt modelId="{B6CD6436-E14D-4CEA-A116-ECCEA30ACDFA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(Fontoy RF)</a:t>
          </a:r>
        </a:p>
      </dgm:t>
    </dgm:pt>
    <dgm:pt modelId="{EAD603AE-43F5-457D-BDFF-A386B603E248}" type="parTrans" cxnId="{C8D7DC5C-E770-4091-A745-EB5B61CEDBC0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D32D6186-7FD8-436A-A3EF-06830D1A5143}" type="sibTrans" cxnId="{C8D7DC5C-E770-4091-A745-EB5B61CEDBC0}">
      <dgm:prSet/>
      <dgm:spPr/>
      <dgm:t>
        <a:bodyPr/>
        <a:lstStyle/>
        <a:p>
          <a:endParaRPr lang="fr-FR"/>
        </a:p>
      </dgm:t>
    </dgm:pt>
    <dgm:pt modelId="{5473CBB8-4A9A-447D-BAE8-1F5CDF13E803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Macho P</a:t>
          </a:r>
        </a:p>
      </dgm:t>
    </dgm:pt>
    <dgm:pt modelId="{FA26003E-7105-4F14-926C-0C177F82E1B0}" type="parTrans" cxnId="{EC57E8F0-52D7-43E8-8237-019559313FFA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C577AB8C-89C7-431A-BACC-C62602755ECE}" type="sibTrans" cxnId="{EC57E8F0-52D7-43E8-8237-019559313FFA}">
      <dgm:prSet/>
      <dgm:spPr/>
      <dgm:t>
        <a:bodyPr/>
        <a:lstStyle/>
        <a:p>
          <a:endParaRPr lang="fr-FR"/>
        </a:p>
      </dgm:t>
    </dgm:pt>
    <dgm:pt modelId="{BF4D1F34-23E6-4568-B718-D2646968D004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b="0" dirty="0"/>
            <a:t>5669</a:t>
          </a:r>
        </a:p>
        <a:p>
          <a:r>
            <a:rPr lang="fr-FR" sz="1100" b="0" dirty="0"/>
            <a:t>(Edelweiss) </a:t>
          </a:r>
        </a:p>
      </dgm:t>
    </dgm:pt>
    <dgm:pt modelId="{691C8B50-8215-4624-B548-D14F7A338170}" type="parTrans" cxnId="{C29C505A-DC23-4EC8-9861-96E1EB534D3D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222A5242-7E3D-48D7-A7F5-2F4DE0E6C60F}" type="sibTrans" cxnId="{C29C505A-DC23-4EC8-9861-96E1EB534D3D}">
      <dgm:prSet/>
      <dgm:spPr/>
      <dgm:t>
        <a:bodyPr/>
        <a:lstStyle/>
        <a:p>
          <a:endParaRPr lang="fr-FR"/>
        </a:p>
      </dgm:t>
    </dgm:pt>
    <dgm:pt modelId="{36D408E3-4C53-4346-9968-7ACC1391704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dirty="0"/>
            <a:t>5721 </a:t>
          </a:r>
        </a:p>
        <a:p>
          <a:r>
            <a:rPr lang="fr-FR" dirty="0"/>
            <a:t>(</a:t>
          </a:r>
          <a:r>
            <a:rPr lang="fr-FR" dirty="0" err="1"/>
            <a:t>Attract</a:t>
          </a:r>
          <a:r>
            <a:rPr lang="fr-FR" dirty="0"/>
            <a:t> </a:t>
          </a:r>
          <a:r>
            <a:rPr lang="fr-FR" dirty="0" err="1"/>
            <a:t>red</a:t>
          </a:r>
          <a:r>
            <a:rPr lang="fr-FR" dirty="0"/>
            <a:t>)</a:t>
          </a:r>
        </a:p>
      </dgm:t>
    </dgm:pt>
    <dgm:pt modelId="{C20797F2-7C57-4923-A422-FD7914FDCAE9}" type="parTrans" cxnId="{8C8D94CE-1408-4CC3-AD1D-705D620A8E58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fr-FR"/>
        </a:p>
      </dgm:t>
    </dgm:pt>
    <dgm:pt modelId="{B2BDE94B-61D8-4F72-8C9F-FDFF5BF9CE5F}" type="sibTrans" cxnId="{8C8D94CE-1408-4CC3-AD1D-705D620A8E58}">
      <dgm:prSet/>
      <dgm:spPr/>
      <dgm:t>
        <a:bodyPr/>
        <a:lstStyle/>
        <a:p>
          <a:endParaRPr lang="fr-FR"/>
        </a:p>
      </dgm:t>
    </dgm:pt>
    <dgm:pt modelId="{E94B2556-03F4-4B91-9765-C01D8F2ADC9F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dirty="0"/>
            <a:t>Judo RF </a:t>
          </a:r>
        </a:p>
      </dgm:t>
    </dgm:pt>
    <dgm:pt modelId="{C1373936-E320-4ED3-A928-A9F1972518E1}" type="parTrans" cxnId="{552267A7-F2FF-4952-BEAD-006C2E9D5A10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fr-FR"/>
        </a:p>
      </dgm:t>
    </dgm:pt>
    <dgm:pt modelId="{BC6F7B70-53BB-41A7-9C5A-DE50D2513967}" type="sibTrans" cxnId="{552267A7-F2FF-4952-BEAD-006C2E9D5A10}">
      <dgm:prSet/>
      <dgm:spPr/>
      <dgm:t>
        <a:bodyPr/>
        <a:lstStyle/>
        <a:p>
          <a:endParaRPr lang="fr-FR"/>
        </a:p>
      </dgm:t>
    </dgm:pt>
    <dgm:pt modelId="{5F949571-2A30-43AF-BED8-B25C8E6C4DBA}" type="pres">
      <dgm:prSet presAssocID="{BAB8FB9F-4CDE-4047-869D-EC35876514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012EBD9-8B02-4BE5-919C-A9C9AA4241A2}" type="pres">
      <dgm:prSet presAssocID="{18FC3C96-AA77-44AF-8933-972D8FAD1DDE}" presName="root1" presStyleCnt="0"/>
      <dgm:spPr/>
    </dgm:pt>
    <dgm:pt modelId="{E4F781BE-2321-4751-A43D-8CC7F4574D83}" type="pres">
      <dgm:prSet presAssocID="{18FC3C96-AA77-44AF-8933-972D8FAD1DDE}" presName="LevelOneTextNode" presStyleLbl="node0" presStyleIdx="0" presStyleCnt="1" custScaleX="39999" custScaleY="47953" custLinFactY="-73285" custLinFactNeighborX="16913" custLinFactNeighborY="-100000">
        <dgm:presLayoutVars>
          <dgm:chPref val="3"/>
        </dgm:presLayoutVars>
      </dgm:prSet>
      <dgm:spPr/>
    </dgm:pt>
    <dgm:pt modelId="{C8F0BC45-B7A8-48AB-877A-7E9EADBF586F}" type="pres">
      <dgm:prSet presAssocID="{18FC3C96-AA77-44AF-8933-972D8FAD1DDE}" presName="level2hierChild" presStyleCnt="0"/>
      <dgm:spPr/>
    </dgm:pt>
    <dgm:pt modelId="{22D042EE-A8AD-45BB-BE4C-737545E1647D}" type="pres">
      <dgm:prSet presAssocID="{7C8BA532-9F74-4CC9-8A55-4B2C2CEF4D7C}" presName="conn2-1" presStyleLbl="parChTrans1D2" presStyleIdx="0" presStyleCnt="4"/>
      <dgm:spPr/>
    </dgm:pt>
    <dgm:pt modelId="{8D7393A3-31F7-4FDB-8EE0-0C67EA319112}" type="pres">
      <dgm:prSet presAssocID="{7C8BA532-9F74-4CC9-8A55-4B2C2CEF4D7C}" presName="connTx" presStyleLbl="parChTrans1D2" presStyleIdx="0" presStyleCnt="4"/>
      <dgm:spPr/>
    </dgm:pt>
    <dgm:pt modelId="{639617D6-B2B6-48EB-8BDF-C0FF682E70C2}" type="pres">
      <dgm:prSet presAssocID="{6D037F0F-6A84-4870-8D0B-FA5D0E472BE9}" presName="root2" presStyleCnt="0"/>
      <dgm:spPr/>
    </dgm:pt>
    <dgm:pt modelId="{C775ACF0-E52F-4367-B77C-6E4A9A0FA0B8}" type="pres">
      <dgm:prSet presAssocID="{6D037F0F-6A84-4870-8D0B-FA5D0E472BE9}" presName="LevelTwoTextNode" presStyleLbl="node2" presStyleIdx="0" presStyleCnt="4" custScaleX="34791" custScaleY="30121" custLinFactY="-41356" custLinFactNeighborX="4515" custLinFactNeighborY="-100000">
        <dgm:presLayoutVars>
          <dgm:chPref val="3"/>
        </dgm:presLayoutVars>
      </dgm:prSet>
      <dgm:spPr/>
    </dgm:pt>
    <dgm:pt modelId="{0DBE4A16-684C-4485-848C-62F18C62137D}" type="pres">
      <dgm:prSet presAssocID="{6D037F0F-6A84-4870-8D0B-FA5D0E472BE9}" presName="level3hierChild" presStyleCnt="0"/>
      <dgm:spPr/>
    </dgm:pt>
    <dgm:pt modelId="{28B0865A-ED54-4CE7-9D17-1E6F6B33DDDD}" type="pres">
      <dgm:prSet presAssocID="{B9037E68-82ED-4EE9-AF3E-9AEE572E7316}" presName="conn2-1" presStyleLbl="parChTrans1D3" presStyleIdx="0" presStyleCnt="7"/>
      <dgm:spPr/>
    </dgm:pt>
    <dgm:pt modelId="{89E5F414-0EF1-49DD-B2CB-9B727C6ABD84}" type="pres">
      <dgm:prSet presAssocID="{B9037E68-82ED-4EE9-AF3E-9AEE572E7316}" presName="connTx" presStyleLbl="parChTrans1D3" presStyleIdx="0" presStyleCnt="7"/>
      <dgm:spPr/>
    </dgm:pt>
    <dgm:pt modelId="{95A9B414-53B8-416F-9C54-476BA53FC9DE}" type="pres">
      <dgm:prSet presAssocID="{99AD465A-ED76-4CFC-BD11-6F6A6418DA27}" presName="root2" presStyleCnt="0"/>
      <dgm:spPr/>
    </dgm:pt>
    <dgm:pt modelId="{6F5F5D23-548E-4EC7-AB00-317F9B612875}" type="pres">
      <dgm:prSet presAssocID="{99AD465A-ED76-4CFC-BD11-6F6A6418DA27}" presName="LevelTwoTextNode" presStyleLbl="node3" presStyleIdx="0" presStyleCnt="7" custScaleX="43200" custScaleY="30484" custLinFactY="-30109" custLinFactNeighborX="-14375" custLinFactNeighborY="-100000">
        <dgm:presLayoutVars>
          <dgm:chPref val="3"/>
        </dgm:presLayoutVars>
      </dgm:prSet>
      <dgm:spPr/>
    </dgm:pt>
    <dgm:pt modelId="{1690BEB5-ED8E-4083-B32D-D1FF7D35CD94}" type="pres">
      <dgm:prSet presAssocID="{99AD465A-ED76-4CFC-BD11-6F6A6418DA27}" presName="level3hierChild" presStyleCnt="0"/>
      <dgm:spPr/>
    </dgm:pt>
    <dgm:pt modelId="{9FBD03D8-7C48-459C-BE3C-A75A80B64E76}" type="pres">
      <dgm:prSet presAssocID="{216B2CAD-0428-4573-AFB4-2D5BA3757879}" presName="conn2-1" presStyleLbl="parChTrans1D3" presStyleIdx="1" presStyleCnt="7"/>
      <dgm:spPr/>
    </dgm:pt>
    <dgm:pt modelId="{FD5109D9-9705-4CD4-A18C-18733E5FCFC4}" type="pres">
      <dgm:prSet presAssocID="{216B2CAD-0428-4573-AFB4-2D5BA3757879}" presName="connTx" presStyleLbl="parChTrans1D3" presStyleIdx="1" presStyleCnt="7"/>
      <dgm:spPr/>
    </dgm:pt>
    <dgm:pt modelId="{3AE7990C-91D3-4063-BD5D-988AE2A44CA1}" type="pres">
      <dgm:prSet presAssocID="{AB5D259C-DC49-4AFF-B84C-1DB54A64B213}" presName="root2" presStyleCnt="0"/>
      <dgm:spPr/>
    </dgm:pt>
    <dgm:pt modelId="{A788D519-794A-466E-B4F8-C1BBB70B4D07}" type="pres">
      <dgm:prSet presAssocID="{AB5D259C-DC49-4AFF-B84C-1DB54A64B213}" presName="LevelTwoTextNode" presStyleLbl="node3" presStyleIdx="1" presStyleCnt="7" custScaleX="50549" custScaleY="41932" custLinFactY="-28589" custLinFactNeighborX="-16493" custLinFactNeighborY="-100000">
        <dgm:presLayoutVars>
          <dgm:chPref val="3"/>
        </dgm:presLayoutVars>
      </dgm:prSet>
      <dgm:spPr/>
    </dgm:pt>
    <dgm:pt modelId="{0DA706C5-05F9-4046-8F13-629888825ABB}" type="pres">
      <dgm:prSet presAssocID="{AB5D259C-DC49-4AFF-B84C-1DB54A64B213}" presName="level3hierChild" presStyleCnt="0"/>
      <dgm:spPr/>
    </dgm:pt>
    <dgm:pt modelId="{FDEDD902-BA76-4442-B908-9391BBD79D71}" type="pres">
      <dgm:prSet presAssocID="{F7BC6268-939F-4B95-A546-11A71A0F7700}" presName="conn2-1" presStyleLbl="parChTrans1D2" presStyleIdx="1" presStyleCnt="4"/>
      <dgm:spPr/>
    </dgm:pt>
    <dgm:pt modelId="{968DECFC-2D16-4FA9-ACAA-E7136A8228EF}" type="pres">
      <dgm:prSet presAssocID="{F7BC6268-939F-4B95-A546-11A71A0F7700}" presName="connTx" presStyleLbl="parChTrans1D2" presStyleIdx="1" presStyleCnt="4"/>
      <dgm:spPr/>
    </dgm:pt>
    <dgm:pt modelId="{37D16CB9-F5E2-40A2-8012-3F521B14A2ED}" type="pres">
      <dgm:prSet presAssocID="{44DB13CF-D67D-40FF-AD01-DFDDBC5285B7}" presName="root2" presStyleCnt="0"/>
      <dgm:spPr/>
    </dgm:pt>
    <dgm:pt modelId="{F95B5109-B47D-495F-A507-F3E0A69DC654}" type="pres">
      <dgm:prSet presAssocID="{44DB13CF-D67D-40FF-AD01-DFDDBC5285B7}" presName="LevelTwoTextNode" presStyleLbl="node2" presStyleIdx="1" presStyleCnt="4" custScaleX="34791" custScaleY="30121" custLinFactNeighborX="-9" custLinFactNeighborY="56342">
        <dgm:presLayoutVars>
          <dgm:chPref val="3"/>
        </dgm:presLayoutVars>
      </dgm:prSet>
      <dgm:spPr/>
    </dgm:pt>
    <dgm:pt modelId="{33476CE2-7170-44D1-9442-FC7EA123211F}" type="pres">
      <dgm:prSet presAssocID="{44DB13CF-D67D-40FF-AD01-DFDDBC5285B7}" presName="level3hierChild" presStyleCnt="0"/>
      <dgm:spPr/>
    </dgm:pt>
    <dgm:pt modelId="{84439E89-1C45-4129-B69E-49B0F95491AA}" type="pres">
      <dgm:prSet presAssocID="{FCE13E6E-5B8C-47F1-940F-7A29CD04EE65}" presName="conn2-1" presStyleLbl="parChTrans1D3" presStyleIdx="2" presStyleCnt="7"/>
      <dgm:spPr/>
    </dgm:pt>
    <dgm:pt modelId="{E83957D1-F0C4-4003-A30B-78ED4D174ED1}" type="pres">
      <dgm:prSet presAssocID="{FCE13E6E-5B8C-47F1-940F-7A29CD04EE65}" presName="connTx" presStyleLbl="parChTrans1D3" presStyleIdx="2" presStyleCnt="7"/>
      <dgm:spPr/>
    </dgm:pt>
    <dgm:pt modelId="{764135D9-2AEF-46F7-95AF-98E7B827BBCE}" type="pres">
      <dgm:prSet presAssocID="{83DFC30A-7DE8-4508-B30B-7040E48E9A77}" presName="root2" presStyleCnt="0"/>
      <dgm:spPr/>
    </dgm:pt>
    <dgm:pt modelId="{0B7377CB-255F-477D-B9EB-FF1CE1E4EA17}" type="pres">
      <dgm:prSet presAssocID="{83DFC30A-7DE8-4508-B30B-7040E48E9A77}" presName="LevelTwoTextNode" presStyleLbl="node3" presStyleIdx="2" presStyleCnt="7" custScaleX="34791" custScaleY="30121" custLinFactNeighborX="-10920" custLinFactNeighborY="74504">
        <dgm:presLayoutVars>
          <dgm:chPref val="3"/>
        </dgm:presLayoutVars>
      </dgm:prSet>
      <dgm:spPr/>
    </dgm:pt>
    <dgm:pt modelId="{23335BAC-7604-4DC7-8F4E-89D7EFF35885}" type="pres">
      <dgm:prSet presAssocID="{83DFC30A-7DE8-4508-B30B-7040E48E9A77}" presName="level3hierChild" presStyleCnt="0"/>
      <dgm:spPr/>
    </dgm:pt>
    <dgm:pt modelId="{8EDFF18A-FD40-4E21-B83D-DCB83D6909C7}" type="pres">
      <dgm:prSet presAssocID="{A9DEE7B4-9C1B-4538-BF76-014006FF2F04}" presName="conn2-1" presStyleLbl="parChTrans1D4" presStyleIdx="0" presStyleCnt="4"/>
      <dgm:spPr/>
    </dgm:pt>
    <dgm:pt modelId="{B34F2E14-43B0-4C38-9323-DA45F91309FF}" type="pres">
      <dgm:prSet presAssocID="{A9DEE7B4-9C1B-4538-BF76-014006FF2F04}" presName="connTx" presStyleLbl="parChTrans1D4" presStyleIdx="0" presStyleCnt="4"/>
      <dgm:spPr/>
    </dgm:pt>
    <dgm:pt modelId="{F8191672-55FB-40AC-BD4F-DCEF0AC6EE64}" type="pres">
      <dgm:prSet presAssocID="{BE1E6059-AD1F-4612-9B51-EBB0564CA9B1}" presName="root2" presStyleCnt="0"/>
      <dgm:spPr/>
    </dgm:pt>
    <dgm:pt modelId="{5285C007-5E4A-4D35-B13B-C01994FA07B1}" type="pres">
      <dgm:prSet presAssocID="{BE1E6059-AD1F-4612-9B51-EBB0564CA9B1}" presName="LevelTwoTextNode" presStyleLbl="node4" presStyleIdx="0" presStyleCnt="4" custScaleX="34791" custScaleY="30121" custLinFactNeighborX="-18486" custLinFactNeighborY="83248">
        <dgm:presLayoutVars>
          <dgm:chPref val="3"/>
        </dgm:presLayoutVars>
      </dgm:prSet>
      <dgm:spPr/>
    </dgm:pt>
    <dgm:pt modelId="{B3757FCE-8125-442D-8CC5-170A174BDD51}" type="pres">
      <dgm:prSet presAssocID="{BE1E6059-AD1F-4612-9B51-EBB0564CA9B1}" presName="level3hierChild" presStyleCnt="0"/>
      <dgm:spPr/>
    </dgm:pt>
    <dgm:pt modelId="{5E790170-86AD-43B8-960E-3F3AA367C40C}" type="pres">
      <dgm:prSet presAssocID="{A8E83DF9-7936-4400-B9CD-B12DE18F5B91}" presName="conn2-1" presStyleLbl="parChTrans1D2" presStyleIdx="2" presStyleCnt="4"/>
      <dgm:spPr/>
    </dgm:pt>
    <dgm:pt modelId="{C045D6D1-A15F-43D4-BCDC-89EE4AEB9AA3}" type="pres">
      <dgm:prSet presAssocID="{A8E83DF9-7936-4400-B9CD-B12DE18F5B91}" presName="connTx" presStyleLbl="parChTrans1D2" presStyleIdx="2" presStyleCnt="4"/>
      <dgm:spPr/>
    </dgm:pt>
    <dgm:pt modelId="{729E0C10-5DA2-438B-910A-0A2BFF0199F7}" type="pres">
      <dgm:prSet presAssocID="{42D83B71-C615-4398-AF89-15E0E88519B8}" presName="root2" presStyleCnt="0"/>
      <dgm:spPr/>
    </dgm:pt>
    <dgm:pt modelId="{6D4D30C2-B73E-40DA-ABAF-B8F9CFD6DDAA}" type="pres">
      <dgm:prSet presAssocID="{42D83B71-C615-4398-AF89-15E0E88519B8}" presName="LevelTwoTextNode" presStyleLbl="node2" presStyleIdx="2" presStyleCnt="4" custScaleX="32758" custScaleY="41164" custLinFactY="-70708" custLinFactNeighborX="1589" custLinFactNeighborY="-100000">
        <dgm:presLayoutVars>
          <dgm:chPref val="3"/>
        </dgm:presLayoutVars>
      </dgm:prSet>
      <dgm:spPr/>
    </dgm:pt>
    <dgm:pt modelId="{6F854860-A217-404B-9904-7EF51D2289C9}" type="pres">
      <dgm:prSet presAssocID="{42D83B71-C615-4398-AF89-15E0E88519B8}" presName="level3hierChild" presStyleCnt="0"/>
      <dgm:spPr/>
    </dgm:pt>
    <dgm:pt modelId="{4E1835F4-0320-44DB-863F-7454B12BB2AE}" type="pres">
      <dgm:prSet presAssocID="{B6D7C725-0430-4670-BFEF-78F678785598}" presName="conn2-1" presStyleLbl="parChTrans1D3" presStyleIdx="3" presStyleCnt="7"/>
      <dgm:spPr/>
    </dgm:pt>
    <dgm:pt modelId="{9B3ADF52-B6DE-44B2-9AE5-70E07F0FC5B1}" type="pres">
      <dgm:prSet presAssocID="{B6D7C725-0430-4670-BFEF-78F678785598}" presName="connTx" presStyleLbl="parChTrans1D3" presStyleIdx="3" presStyleCnt="7"/>
      <dgm:spPr/>
    </dgm:pt>
    <dgm:pt modelId="{DE2D3CEC-4FC9-4455-981F-9E0E75767FBD}" type="pres">
      <dgm:prSet presAssocID="{1E7B7734-2865-4A79-9115-F96E9690793F}" presName="root2" presStyleCnt="0"/>
      <dgm:spPr/>
    </dgm:pt>
    <dgm:pt modelId="{56CC7FBE-D496-4057-9B0B-ADC088AE4147}" type="pres">
      <dgm:prSet presAssocID="{1E7B7734-2865-4A79-9115-F96E9690793F}" presName="LevelTwoTextNode" presStyleLbl="node3" presStyleIdx="3" presStyleCnt="7" custScaleX="32758" custScaleY="32850" custLinFactY="-12498" custLinFactNeighborX="-11490" custLinFactNeighborY="-100000">
        <dgm:presLayoutVars>
          <dgm:chPref val="3"/>
        </dgm:presLayoutVars>
      </dgm:prSet>
      <dgm:spPr/>
    </dgm:pt>
    <dgm:pt modelId="{A511EF6A-5D87-4350-A1C8-46C17BFF6741}" type="pres">
      <dgm:prSet presAssocID="{1E7B7734-2865-4A79-9115-F96E9690793F}" presName="level3hierChild" presStyleCnt="0"/>
      <dgm:spPr/>
    </dgm:pt>
    <dgm:pt modelId="{C0E9B7FB-ED81-4A1E-B48D-F0C4431802F5}" type="pres">
      <dgm:prSet presAssocID="{FA26003E-7105-4F14-926C-0C177F82E1B0}" presName="conn2-1" presStyleLbl="parChTrans1D4" presStyleIdx="1" presStyleCnt="4"/>
      <dgm:spPr/>
    </dgm:pt>
    <dgm:pt modelId="{C6E30630-84C1-41EB-A0CC-33A310DA2E38}" type="pres">
      <dgm:prSet presAssocID="{FA26003E-7105-4F14-926C-0C177F82E1B0}" presName="connTx" presStyleLbl="parChTrans1D4" presStyleIdx="1" presStyleCnt="4"/>
      <dgm:spPr/>
    </dgm:pt>
    <dgm:pt modelId="{BED71F78-ED9D-403C-9D20-7A570CEEBE24}" type="pres">
      <dgm:prSet presAssocID="{5473CBB8-4A9A-447D-BAE8-1F5CDF13E803}" presName="root2" presStyleCnt="0"/>
      <dgm:spPr/>
    </dgm:pt>
    <dgm:pt modelId="{54BEBA60-5F60-401E-8B9F-1C203EFE399D}" type="pres">
      <dgm:prSet presAssocID="{5473CBB8-4A9A-447D-BAE8-1F5CDF13E803}" presName="LevelTwoTextNode" presStyleLbl="node4" presStyleIdx="1" presStyleCnt="4" custScaleX="31988" custScaleY="33926" custLinFactY="-7140" custLinFactNeighborX="-10601" custLinFactNeighborY="-100000">
        <dgm:presLayoutVars>
          <dgm:chPref val="3"/>
        </dgm:presLayoutVars>
      </dgm:prSet>
      <dgm:spPr/>
    </dgm:pt>
    <dgm:pt modelId="{3BFF9E68-6E7E-4A7C-A4D3-7AF07FB71DEA}" type="pres">
      <dgm:prSet presAssocID="{5473CBB8-4A9A-447D-BAE8-1F5CDF13E803}" presName="level3hierChild" presStyleCnt="0"/>
      <dgm:spPr/>
    </dgm:pt>
    <dgm:pt modelId="{6C4BD2B3-97AA-4F2C-A5AE-0F1D6A2219EE}" type="pres">
      <dgm:prSet presAssocID="{691C8B50-8215-4624-B548-D14F7A338170}" presName="conn2-1" presStyleLbl="parChTrans1D3" presStyleIdx="4" presStyleCnt="7"/>
      <dgm:spPr/>
    </dgm:pt>
    <dgm:pt modelId="{6AB851DD-EDB7-4241-BE29-6C472F66316E}" type="pres">
      <dgm:prSet presAssocID="{691C8B50-8215-4624-B548-D14F7A338170}" presName="connTx" presStyleLbl="parChTrans1D3" presStyleIdx="4" presStyleCnt="7"/>
      <dgm:spPr/>
    </dgm:pt>
    <dgm:pt modelId="{E6C883CC-FF4C-4CFF-96C8-1CE05FF36F38}" type="pres">
      <dgm:prSet presAssocID="{BF4D1F34-23E6-4568-B718-D2646968D004}" presName="root2" presStyleCnt="0"/>
      <dgm:spPr/>
    </dgm:pt>
    <dgm:pt modelId="{52193B0D-6992-418E-82D5-5E658F8BC581}" type="pres">
      <dgm:prSet presAssocID="{BF4D1F34-23E6-4568-B718-D2646968D004}" presName="LevelTwoTextNode" presStyleLbl="node3" presStyleIdx="4" presStyleCnt="7" custScaleX="35096" custScaleY="34384" custLinFactNeighborX="-11298" custLinFactNeighborY="-99239">
        <dgm:presLayoutVars>
          <dgm:chPref val="3"/>
        </dgm:presLayoutVars>
      </dgm:prSet>
      <dgm:spPr/>
    </dgm:pt>
    <dgm:pt modelId="{FE530A82-AE8E-4383-B760-2E6365E4F7DA}" type="pres">
      <dgm:prSet presAssocID="{BF4D1F34-23E6-4568-B718-D2646968D004}" presName="level3hierChild" presStyleCnt="0"/>
      <dgm:spPr/>
    </dgm:pt>
    <dgm:pt modelId="{F34AE856-746D-4BED-BC71-A17DB527EE11}" type="pres">
      <dgm:prSet presAssocID="{C1373936-E320-4ED3-A928-A9F1972518E1}" presName="conn2-1" presStyleLbl="parChTrans1D4" presStyleIdx="2" presStyleCnt="4"/>
      <dgm:spPr/>
    </dgm:pt>
    <dgm:pt modelId="{93B6BDA2-8F90-4B38-A322-D8F84705DFB8}" type="pres">
      <dgm:prSet presAssocID="{C1373936-E320-4ED3-A928-A9F1972518E1}" presName="connTx" presStyleLbl="parChTrans1D4" presStyleIdx="2" presStyleCnt="4"/>
      <dgm:spPr/>
    </dgm:pt>
    <dgm:pt modelId="{B235662F-1AED-44D4-A951-234F92273954}" type="pres">
      <dgm:prSet presAssocID="{E94B2556-03F4-4B91-9765-C01D8F2ADC9F}" presName="root2" presStyleCnt="0"/>
      <dgm:spPr/>
    </dgm:pt>
    <dgm:pt modelId="{2BD15633-1F8D-4310-BDEA-F507FE16F97F}" type="pres">
      <dgm:prSet presAssocID="{E94B2556-03F4-4B91-9765-C01D8F2ADC9F}" presName="LevelTwoTextNode" presStyleLbl="node4" presStyleIdx="2" presStyleCnt="4" custScaleX="42187" custScaleY="29659" custLinFactNeighborX="-20114" custLinFactNeighborY="-95650">
        <dgm:presLayoutVars>
          <dgm:chPref val="3"/>
        </dgm:presLayoutVars>
      </dgm:prSet>
      <dgm:spPr/>
    </dgm:pt>
    <dgm:pt modelId="{69CA2508-FC71-4DE5-AD60-71F631B3D5D8}" type="pres">
      <dgm:prSet presAssocID="{E94B2556-03F4-4B91-9765-C01D8F2ADC9F}" presName="level3hierChild" presStyleCnt="0"/>
      <dgm:spPr/>
    </dgm:pt>
    <dgm:pt modelId="{0405EF88-6E8E-42CB-9D28-E1EF60F35947}" type="pres">
      <dgm:prSet presAssocID="{EAD603AE-43F5-457D-BDFF-A386B603E248}" presName="conn2-1" presStyleLbl="parChTrans1D3" presStyleIdx="5" presStyleCnt="7"/>
      <dgm:spPr/>
    </dgm:pt>
    <dgm:pt modelId="{0B3120DB-8D41-4D1C-8942-3239D23AD4BD}" type="pres">
      <dgm:prSet presAssocID="{EAD603AE-43F5-457D-BDFF-A386B603E248}" presName="connTx" presStyleLbl="parChTrans1D3" presStyleIdx="5" presStyleCnt="7"/>
      <dgm:spPr/>
    </dgm:pt>
    <dgm:pt modelId="{1C21862E-40BF-4D65-B6CC-A1B68624221A}" type="pres">
      <dgm:prSet presAssocID="{B6CD6436-E14D-4CEA-A116-ECCEA30ACDFA}" presName="root2" presStyleCnt="0"/>
      <dgm:spPr/>
    </dgm:pt>
    <dgm:pt modelId="{10108B16-283B-4D2C-B32D-8C9FAD1885A2}" type="pres">
      <dgm:prSet presAssocID="{B6CD6436-E14D-4CEA-A116-ECCEA30ACDFA}" presName="LevelTwoTextNode" presStyleLbl="node3" presStyleIdx="5" presStyleCnt="7" custScaleX="35143" custScaleY="27405" custLinFactY="-100000" custLinFactNeighborX="-12627" custLinFactNeighborY="-170706">
        <dgm:presLayoutVars>
          <dgm:chPref val="3"/>
        </dgm:presLayoutVars>
      </dgm:prSet>
      <dgm:spPr/>
    </dgm:pt>
    <dgm:pt modelId="{E510E590-060C-4694-A554-B0665FC9524A}" type="pres">
      <dgm:prSet presAssocID="{B6CD6436-E14D-4CEA-A116-ECCEA30ACDFA}" presName="level3hierChild" presStyleCnt="0"/>
      <dgm:spPr/>
    </dgm:pt>
    <dgm:pt modelId="{FA6EFFAF-2375-427C-9A44-ADAAB5BD7B4F}" type="pres">
      <dgm:prSet presAssocID="{C20797F2-7C57-4923-A422-FD7914FDCAE9}" presName="conn2-1" presStyleLbl="parChTrans1D4" presStyleIdx="3" presStyleCnt="4"/>
      <dgm:spPr/>
    </dgm:pt>
    <dgm:pt modelId="{C417D294-CEAF-4CDC-91E9-C39B49F12ECB}" type="pres">
      <dgm:prSet presAssocID="{C20797F2-7C57-4923-A422-FD7914FDCAE9}" presName="connTx" presStyleLbl="parChTrans1D4" presStyleIdx="3" presStyleCnt="4"/>
      <dgm:spPr/>
    </dgm:pt>
    <dgm:pt modelId="{A6EFF5FD-E18E-4DD6-98B4-538BC08BDDDF}" type="pres">
      <dgm:prSet presAssocID="{36D408E3-4C53-4346-9968-7ACC13917042}" presName="root2" presStyleCnt="0"/>
      <dgm:spPr/>
    </dgm:pt>
    <dgm:pt modelId="{EECB7341-083C-4BFA-B8E4-7CF090C53DCA}" type="pres">
      <dgm:prSet presAssocID="{36D408E3-4C53-4346-9968-7ACC13917042}" presName="LevelTwoTextNode" presStyleLbl="node4" presStyleIdx="3" presStyleCnt="4" custScaleX="34893" custScaleY="33063" custLinFactY="-100000" custLinFactNeighborX="-15796" custLinFactNeighborY="-167640">
        <dgm:presLayoutVars>
          <dgm:chPref val="3"/>
        </dgm:presLayoutVars>
      </dgm:prSet>
      <dgm:spPr/>
    </dgm:pt>
    <dgm:pt modelId="{E2FE83E9-EFF5-44EC-829D-21C1AA9C08FC}" type="pres">
      <dgm:prSet presAssocID="{36D408E3-4C53-4346-9968-7ACC13917042}" presName="level3hierChild" presStyleCnt="0"/>
      <dgm:spPr/>
    </dgm:pt>
    <dgm:pt modelId="{A22D1255-B86D-4363-80E7-B1FD327C1D06}" type="pres">
      <dgm:prSet presAssocID="{00DB2AF5-232C-491A-8D8D-F4CFD116638E}" presName="conn2-1" presStyleLbl="parChTrans1D2" presStyleIdx="3" presStyleCnt="4"/>
      <dgm:spPr/>
    </dgm:pt>
    <dgm:pt modelId="{9C74A6D7-BCCE-43A2-A0DA-8541702FDC08}" type="pres">
      <dgm:prSet presAssocID="{00DB2AF5-232C-491A-8D8D-F4CFD116638E}" presName="connTx" presStyleLbl="parChTrans1D2" presStyleIdx="3" presStyleCnt="4"/>
      <dgm:spPr/>
    </dgm:pt>
    <dgm:pt modelId="{F22121D5-E818-4D98-8543-EB2E0C3A5F9B}" type="pres">
      <dgm:prSet presAssocID="{C347AB76-C7EE-4540-B028-25BDB0D27DD5}" presName="root2" presStyleCnt="0"/>
      <dgm:spPr/>
    </dgm:pt>
    <dgm:pt modelId="{937C624C-B345-4A6C-A935-E99F489BD8A1}" type="pres">
      <dgm:prSet presAssocID="{C347AB76-C7EE-4540-B028-25BDB0D27DD5}" presName="LevelTwoTextNode" presStyleLbl="node2" presStyleIdx="3" presStyleCnt="4" custScaleX="40162" custScaleY="39150" custLinFactNeighborX="-7552" custLinFactNeighborY="-8320">
        <dgm:presLayoutVars>
          <dgm:chPref val="3"/>
        </dgm:presLayoutVars>
      </dgm:prSet>
      <dgm:spPr/>
    </dgm:pt>
    <dgm:pt modelId="{0F1BDBD9-8ECA-4D91-9272-B7A13D714A12}" type="pres">
      <dgm:prSet presAssocID="{C347AB76-C7EE-4540-B028-25BDB0D27DD5}" presName="level3hierChild" presStyleCnt="0"/>
      <dgm:spPr/>
    </dgm:pt>
    <dgm:pt modelId="{FD2D49D4-4972-48EC-9440-C67BB1D27BB6}" type="pres">
      <dgm:prSet presAssocID="{6710ED71-1544-43AA-804E-60C5DF65B873}" presName="conn2-1" presStyleLbl="parChTrans1D3" presStyleIdx="6" presStyleCnt="7"/>
      <dgm:spPr/>
    </dgm:pt>
    <dgm:pt modelId="{3BEDCED4-DFA4-4DAF-B032-A76D0D151FA2}" type="pres">
      <dgm:prSet presAssocID="{6710ED71-1544-43AA-804E-60C5DF65B873}" presName="connTx" presStyleLbl="parChTrans1D3" presStyleIdx="6" presStyleCnt="7"/>
      <dgm:spPr/>
    </dgm:pt>
    <dgm:pt modelId="{13E8FEBB-F3BF-404E-A3C7-42A7540992A7}" type="pres">
      <dgm:prSet presAssocID="{93D04192-4093-47C9-A817-76DB27E236CB}" presName="root2" presStyleCnt="0"/>
      <dgm:spPr/>
    </dgm:pt>
    <dgm:pt modelId="{259F929B-A272-4F84-AF09-21D00AA33B0D}" type="pres">
      <dgm:prSet presAssocID="{93D04192-4093-47C9-A817-76DB27E236CB}" presName="LevelTwoTextNode" presStyleLbl="node3" presStyleIdx="6" presStyleCnt="7" custScaleX="37407" custScaleY="30121" custLinFactNeighborX="-19181" custLinFactNeighborY="-4712">
        <dgm:presLayoutVars>
          <dgm:chPref val="3"/>
        </dgm:presLayoutVars>
      </dgm:prSet>
      <dgm:spPr/>
    </dgm:pt>
    <dgm:pt modelId="{C3F25FAB-DA4F-4313-879B-3A7FB48AA7F8}" type="pres">
      <dgm:prSet presAssocID="{93D04192-4093-47C9-A817-76DB27E236CB}" presName="level3hierChild" presStyleCnt="0"/>
      <dgm:spPr/>
    </dgm:pt>
  </dgm:ptLst>
  <dgm:cxnLst>
    <dgm:cxn modelId="{86958306-9849-4299-A3AC-D3A4441D4EF4}" type="presOf" srcId="{FCE13E6E-5B8C-47F1-940F-7A29CD04EE65}" destId="{E83957D1-F0C4-4003-A30B-78ED4D174ED1}" srcOrd="1" destOrd="0" presId="urn:microsoft.com/office/officeart/2005/8/layout/hierarchy2"/>
    <dgm:cxn modelId="{E93ADE07-B135-4844-8203-359FD4F12D0B}" type="presOf" srcId="{FA26003E-7105-4F14-926C-0C177F82E1B0}" destId="{C0E9B7FB-ED81-4A1E-B48D-F0C4431802F5}" srcOrd="0" destOrd="0" presId="urn:microsoft.com/office/officeart/2005/8/layout/hierarchy2"/>
    <dgm:cxn modelId="{7275AC08-55BE-4AE3-827C-B3824EFE3CEE}" type="presOf" srcId="{B9037E68-82ED-4EE9-AF3E-9AEE572E7316}" destId="{89E5F414-0EF1-49DD-B2CB-9B727C6ABD84}" srcOrd="1" destOrd="0" presId="urn:microsoft.com/office/officeart/2005/8/layout/hierarchy2"/>
    <dgm:cxn modelId="{2D171A0C-FE1E-4A59-930F-F30423DE199C}" srcId="{C347AB76-C7EE-4540-B028-25BDB0D27DD5}" destId="{93D04192-4093-47C9-A817-76DB27E236CB}" srcOrd="0" destOrd="0" parTransId="{6710ED71-1544-43AA-804E-60C5DF65B873}" sibTransId="{83F62BB9-8D5D-4B9B-B09E-317C53A46F23}"/>
    <dgm:cxn modelId="{F98EB20E-F9F0-4BCA-B762-87823D7642C1}" srcId="{18FC3C96-AA77-44AF-8933-972D8FAD1DDE}" destId="{6D037F0F-6A84-4870-8D0B-FA5D0E472BE9}" srcOrd="0" destOrd="0" parTransId="{7C8BA532-9F74-4CC9-8A55-4B2C2CEF4D7C}" sibTransId="{2A8B0DB7-AE43-47CA-A462-79C4C1FFAB8C}"/>
    <dgm:cxn modelId="{042A2212-B5BB-46E8-AFBE-07378C85F679}" type="presOf" srcId="{216B2CAD-0428-4573-AFB4-2D5BA3757879}" destId="{FD5109D9-9705-4CD4-A18C-18733E5FCFC4}" srcOrd="1" destOrd="0" presId="urn:microsoft.com/office/officeart/2005/8/layout/hierarchy2"/>
    <dgm:cxn modelId="{4BDDF713-48C3-4E55-9475-EC0FAFD2DA11}" type="presOf" srcId="{C1373936-E320-4ED3-A928-A9F1972518E1}" destId="{93B6BDA2-8F90-4B38-A322-D8F84705DFB8}" srcOrd="1" destOrd="0" presId="urn:microsoft.com/office/officeart/2005/8/layout/hierarchy2"/>
    <dgm:cxn modelId="{E0540915-4B99-4DEC-91C0-5B4F714446EE}" type="presOf" srcId="{EAD603AE-43F5-457D-BDFF-A386B603E248}" destId="{0405EF88-6E8E-42CB-9D28-E1EF60F35947}" srcOrd="0" destOrd="0" presId="urn:microsoft.com/office/officeart/2005/8/layout/hierarchy2"/>
    <dgm:cxn modelId="{EAEDFF17-6299-42AB-923E-FD7C64AFA025}" srcId="{42D83B71-C615-4398-AF89-15E0E88519B8}" destId="{1E7B7734-2865-4A79-9115-F96E9690793F}" srcOrd="0" destOrd="0" parTransId="{B6D7C725-0430-4670-BFEF-78F678785598}" sibTransId="{9E3C00A3-B713-4471-9434-68DF92BED811}"/>
    <dgm:cxn modelId="{5549B41D-C89C-4F02-BAEE-7B4E77F87C2E}" type="presOf" srcId="{18FC3C96-AA77-44AF-8933-972D8FAD1DDE}" destId="{E4F781BE-2321-4751-A43D-8CC7F4574D83}" srcOrd="0" destOrd="0" presId="urn:microsoft.com/office/officeart/2005/8/layout/hierarchy2"/>
    <dgm:cxn modelId="{7DFF3123-AE0B-4F86-99E1-70F9F1CD877A}" type="presOf" srcId="{C20797F2-7C57-4923-A422-FD7914FDCAE9}" destId="{FA6EFFAF-2375-427C-9A44-ADAAB5BD7B4F}" srcOrd="0" destOrd="0" presId="urn:microsoft.com/office/officeart/2005/8/layout/hierarchy2"/>
    <dgm:cxn modelId="{3ADB6923-ED6C-489B-B5E4-C3544ED17A69}" srcId="{6D037F0F-6A84-4870-8D0B-FA5D0E472BE9}" destId="{AB5D259C-DC49-4AFF-B84C-1DB54A64B213}" srcOrd="1" destOrd="0" parTransId="{216B2CAD-0428-4573-AFB4-2D5BA3757879}" sibTransId="{45FA8A7A-CFEF-4E88-A3DF-E9F4671F2A7A}"/>
    <dgm:cxn modelId="{12EB4230-C334-4889-BC2E-4046E37A7BB6}" type="presOf" srcId="{C20797F2-7C57-4923-A422-FD7914FDCAE9}" destId="{C417D294-CEAF-4CDC-91E9-C39B49F12ECB}" srcOrd="1" destOrd="0" presId="urn:microsoft.com/office/officeart/2005/8/layout/hierarchy2"/>
    <dgm:cxn modelId="{92A4F23C-F22D-4C8D-9351-21F3244F26D6}" type="presOf" srcId="{BE1E6059-AD1F-4612-9B51-EBB0564CA9B1}" destId="{5285C007-5E4A-4D35-B13B-C01994FA07B1}" srcOrd="0" destOrd="0" presId="urn:microsoft.com/office/officeart/2005/8/layout/hierarchy2"/>
    <dgm:cxn modelId="{C8D7DC5C-E770-4091-A745-EB5B61CEDBC0}" srcId="{42D83B71-C615-4398-AF89-15E0E88519B8}" destId="{B6CD6436-E14D-4CEA-A116-ECCEA30ACDFA}" srcOrd="2" destOrd="0" parTransId="{EAD603AE-43F5-457D-BDFF-A386B603E248}" sibTransId="{D32D6186-7FD8-436A-A3EF-06830D1A5143}"/>
    <dgm:cxn modelId="{5C5E425D-244F-4816-9B33-E1D787BE60FF}" type="presOf" srcId="{B6D7C725-0430-4670-BFEF-78F678785598}" destId="{9B3ADF52-B6DE-44B2-9AE5-70E07F0FC5B1}" srcOrd="1" destOrd="0" presId="urn:microsoft.com/office/officeart/2005/8/layout/hierarchy2"/>
    <dgm:cxn modelId="{5999925F-283C-4A04-BA31-B7134E594F2D}" type="presOf" srcId="{7C8BA532-9F74-4CC9-8A55-4B2C2CEF4D7C}" destId="{8D7393A3-31F7-4FDB-8EE0-0C67EA319112}" srcOrd="1" destOrd="0" presId="urn:microsoft.com/office/officeart/2005/8/layout/hierarchy2"/>
    <dgm:cxn modelId="{D07E8D42-3F89-49B0-A3DE-B240EE887E74}" type="presOf" srcId="{B9037E68-82ED-4EE9-AF3E-9AEE572E7316}" destId="{28B0865A-ED54-4CE7-9D17-1E6F6B33DDDD}" srcOrd="0" destOrd="0" presId="urn:microsoft.com/office/officeart/2005/8/layout/hierarchy2"/>
    <dgm:cxn modelId="{39DFA062-A850-4EAE-BE9C-A03C8EAF08C3}" type="presOf" srcId="{EAD603AE-43F5-457D-BDFF-A386B603E248}" destId="{0B3120DB-8D41-4D1C-8942-3239D23AD4BD}" srcOrd="1" destOrd="0" presId="urn:microsoft.com/office/officeart/2005/8/layout/hierarchy2"/>
    <dgm:cxn modelId="{61B0B544-EC0E-4AD3-B678-A37B7291511B}" type="presOf" srcId="{C1373936-E320-4ED3-A928-A9F1972518E1}" destId="{F34AE856-746D-4BED-BC71-A17DB527EE11}" srcOrd="0" destOrd="0" presId="urn:microsoft.com/office/officeart/2005/8/layout/hierarchy2"/>
    <dgm:cxn modelId="{ED7ED668-2FC6-4F8E-BCD3-5EBEBF4558D1}" type="presOf" srcId="{1E7B7734-2865-4A79-9115-F96E9690793F}" destId="{56CC7FBE-D496-4057-9B0B-ADC088AE4147}" srcOrd="0" destOrd="0" presId="urn:microsoft.com/office/officeart/2005/8/layout/hierarchy2"/>
    <dgm:cxn modelId="{DC27204A-16F3-4D7D-8A4A-AB317CCAACD4}" type="presOf" srcId="{44DB13CF-D67D-40FF-AD01-DFDDBC5285B7}" destId="{F95B5109-B47D-495F-A507-F3E0A69DC654}" srcOrd="0" destOrd="0" presId="urn:microsoft.com/office/officeart/2005/8/layout/hierarchy2"/>
    <dgm:cxn modelId="{FC21B04C-6974-4A14-A0F7-1FB5B5BB522E}" type="presOf" srcId="{6710ED71-1544-43AA-804E-60C5DF65B873}" destId="{3BEDCED4-DFA4-4DAF-B032-A76D0D151FA2}" srcOrd="1" destOrd="0" presId="urn:microsoft.com/office/officeart/2005/8/layout/hierarchy2"/>
    <dgm:cxn modelId="{E6F1654D-976C-4B39-94DC-12512C5C0215}" type="presOf" srcId="{A9DEE7B4-9C1B-4538-BF76-014006FF2F04}" destId="{8EDFF18A-FD40-4E21-B83D-DCB83D6909C7}" srcOrd="0" destOrd="0" presId="urn:microsoft.com/office/officeart/2005/8/layout/hierarchy2"/>
    <dgm:cxn modelId="{8B01536E-6807-4061-B683-BC611E3BE0E3}" type="presOf" srcId="{5473CBB8-4A9A-447D-BAE8-1F5CDF13E803}" destId="{54BEBA60-5F60-401E-8B9F-1C203EFE399D}" srcOrd="0" destOrd="0" presId="urn:microsoft.com/office/officeart/2005/8/layout/hierarchy2"/>
    <dgm:cxn modelId="{F461776E-03F2-4DB1-B697-C2D0185633C8}" type="presOf" srcId="{36D408E3-4C53-4346-9968-7ACC13917042}" destId="{EECB7341-083C-4BFA-B8E4-7CF090C53DCA}" srcOrd="0" destOrd="0" presId="urn:microsoft.com/office/officeart/2005/8/layout/hierarchy2"/>
    <dgm:cxn modelId="{75AF5C51-4873-4AFB-86AE-5D8A602B4BAC}" type="presOf" srcId="{691C8B50-8215-4624-B548-D14F7A338170}" destId="{6AB851DD-EDB7-4241-BE29-6C472F66316E}" srcOrd="1" destOrd="0" presId="urn:microsoft.com/office/officeart/2005/8/layout/hierarchy2"/>
    <dgm:cxn modelId="{5FC66A71-727A-49C0-884A-2250CCE5C2AF}" type="presOf" srcId="{7C8BA532-9F74-4CC9-8A55-4B2C2CEF4D7C}" destId="{22D042EE-A8AD-45BB-BE4C-737545E1647D}" srcOrd="0" destOrd="0" presId="urn:microsoft.com/office/officeart/2005/8/layout/hierarchy2"/>
    <dgm:cxn modelId="{27107873-7D26-4895-9416-AF681A72B427}" type="presOf" srcId="{93D04192-4093-47C9-A817-76DB27E236CB}" destId="{259F929B-A272-4F84-AF09-21D00AA33B0D}" srcOrd="0" destOrd="0" presId="urn:microsoft.com/office/officeart/2005/8/layout/hierarchy2"/>
    <dgm:cxn modelId="{87954D74-9109-449C-93D5-1F8EB312437C}" type="presOf" srcId="{F7BC6268-939F-4B95-A546-11A71A0F7700}" destId="{968DECFC-2D16-4FA9-ACAA-E7136A8228EF}" srcOrd="1" destOrd="0" presId="urn:microsoft.com/office/officeart/2005/8/layout/hierarchy2"/>
    <dgm:cxn modelId="{67295A75-8A0E-4853-81A6-ACE0628E9D4B}" type="presOf" srcId="{6D037F0F-6A84-4870-8D0B-FA5D0E472BE9}" destId="{C775ACF0-E52F-4367-B77C-6E4A9A0FA0B8}" srcOrd="0" destOrd="0" presId="urn:microsoft.com/office/officeart/2005/8/layout/hierarchy2"/>
    <dgm:cxn modelId="{239B3978-C5D8-444B-AEC8-5539DC2B5414}" type="presOf" srcId="{6710ED71-1544-43AA-804E-60C5DF65B873}" destId="{FD2D49D4-4972-48EC-9440-C67BB1D27BB6}" srcOrd="0" destOrd="0" presId="urn:microsoft.com/office/officeart/2005/8/layout/hierarchy2"/>
    <dgm:cxn modelId="{C29C505A-DC23-4EC8-9861-96E1EB534D3D}" srcId="{42D83B71-C615-4398-AF89-15E0E88519B8}" destId="{BF4D1F34-23E6-4568-B718-D2646968D004}" srcOrd="1" destOrd="0" parTransId="{691C8B50-8215-4624-B548-D14F7A338170}" sibTransId="{222A5242-7E3D-48D7-A7F5-2F4DE0E6C60F}"/>
    <dgm:cxn modelId="{566E097D-F470-4B6C-8E07-C843B4D143A5}" type="presOf" srcId="{83DFC30A-7DE8-4508-B30B-7040E48E9A77}" destId="{0B7377CB-255F-477D-B9EB-FF1CE1E4EA17}" srcOrd="0" destOrd="0" presId="urn:microsoft.com/office/officeart/2005/8/layout/hierarchy2"/>
    <dgm:cxn modelId="{5CE8CE7D-725B-47AB-B01D-8134706C38E9}" type="presOf" srcId="{B6CD6436-E14D-4CEA-A116-ECCEA30ACDFA}" destId="{10108B16-283B-4D2C-B32D-8C9FAD1885A2}" srcOrd="0" destOrd="0" presId="urn:microsoft.com/office/officeart/2005/8/layout/hierarchy2"/>
    <dgm:cxn modelId="{B2F8CD83-FF9B-44CF-BD71-D6A942E74921}" type="presOf" srcId="{99AD465A-ED76-4CFC-BD11-6F6A6418DA27}" destId="{6F5F5D23-548E-4EC7-AB00-317F9B612875}" srcOrd="0" destOrd="0" presId="urn:microsoft.com/office/officeart/2005/8/layout/hierarchy2"/>
    <dgm:cxn modelId="{D1489090-B5BA-4558-A9BD-528DACB73070}" type="presOf" srcId="{AB5D259C-DC49-4AFF-B84C-1DB54A64B213}" destId="{A788D519-794A-466E-B4F8-C1BBB70B4D07}" srcOrd="0" destOrd="0" presId="urn:microsoft.com/office/officeart/2005/8/layout/hierarchy2"/>
    <dgm:cxn modelId="{26CE2496-1DE4-44CC-BB62-7A8EEB4B20D2}" srcId="{18FC3C96-AA77-44AF-8933-972D8FAD1DDE}" destId="{42D83B71-C615-4398-AF89-15E0E88519B8}" srcOrd="2" destOrd="0" parTransId="{A8E83DF9-7936-4400-B9CD-B12DE18F5B91}" sibTransId="{BED8906B-BCAA-4505-966F-7C9F23672FC2}"/>
    <dgm:cxn modelId="{2224D397-DEBC-4812-90E8-4E9D2F7586A0}" srcId="{44DB13CF-D67D-40FF-AD01-DFDDBC5285B7}" destId="{83DFC30A-7DE8-4508-B30B-7040E48E9A77}" srcOrd="0" destOrd="0" parTransId="{FCE13E6E-5B8C-47F1-940F-7A29CD04EE65}" sibTransId="{92F31BCA-70A1-4CB2-932E-1C7C7FEA4577}"/>
    <dgm:cxn modelId="{F81B7A99-1A31-454F-BC8B-287CDA6F5C69}" srcId="{83DFC30A-7DE8-4508-B30B-7040E48E9A77}" destId="{BE1E6059-AD1F-4612-9B51-EBB0564CA9B1}" srcOrd="0" destOrd="0" parTransId="{A9DEE7B4-9C1B-4538-BF76-014006FF2F04}" sibTransId="{420D8ED0-D9D1-4715-96C4-F11F8FD0ADB0}"/>
    <dgm:cxn modelId="{9E6F769E-0D39-4679-A72B-7705E6B709FD}" type="presOf" srcId="{A8E83DF9-7936-4400-B9CD-B12DE18F5B91}" destId="{5E790170-86AD-43B8-960E-3F3AA367C40C}" srcOrd="0" destOrd="0" presId="urn:microsoft.com/office/officeart/2005/8/layout/hierarchy2"/>
    <dgm:cxn modelId="{EF87C9A0-2F0E-4AFF-8773-BA626943DBBF}" type="presOf" srcId="{FA26003E-7105-4F14-926C-0C177F82E1B0}" destId="{C6E30630-84C1-41EB-A0CC-33A310DA2E38}" srcOrd="1" destOrd="0" presId="urn:microsoft.com/office/officeart/2005/8/layout/hierarchy2"/>
    <dgm:cxn modelId="{6F6ED7A3-455F-482F-8359-4165928A46D2}" type="presOf" srcId="{00DB2AF5-232C-491A-8D8D-F4CFD116638E}" destId="{9C74A6D7-BCCE-43A2-A0DA-8541702FDC08}" srcOrd="1" destOrd="0" presId="urn:microsoft.com/office/officeart/2005/8/layout/hierarchy2"/>
    <dgm:cxn modelId="{22C2E9A6-2BE5-4D90-990A-E39465C8B191}" type="presOf" srcId="{00DB2AF5-232C-491A-8D8D-F4CFD116638E}" destId="{A22D1255-B86D-4363-80E7-B1FD327C1D06}" srcOrd="0" destOrd="0" presId="urn:microsoft.com/office/officeart/2005/8/layout/hierarchy2"/>
    <dgm:cxn modelId="{552267A7-F2FF-4952-BEAD-006C2E9D5A10}" srcId="{BF4D1F34-23E6-4568-B718-D2646968D004}" destId="{E94B2556-03F4-4B91-9765-C01D8F2ADC9F}" srcOrd="0" destOrd="0" parTransId="{C1373936-E320-4ED3-A928-A9F1972518E1}" sibTransId="{BC6F7B70-53BB-41A7-9C5A-DE50D2513967}"/>
    <dgm:cxn modelId="{FF9F7CBB-CB2A-4B26-B014-87CC59FDB021}" type="presOf" srcId="{C347AB76-C7EE-4540-B028-25BDB0D27DD5}" destId="{937C624C-B345-4A6C-A935-E99F489BD8A1}" srcOrd="0" destOrd="0" presId="urn:microsoft.com/office/officeart/2005/8/layout/hierarchy2"/>
    <dgm:cxn modelId="{23CC50BD-617D-4921-81F5-4855A6AD2018}" type="presOf" srcId="{A9DEE7B4-9C1B-4538-BF76-014006FF2F04}" destId="{B34F2E14-43B0-4C38-9323-DA45F91309FF}" srcOrd="1" destOrd="0" presId="urn:microsoft.com/office/officeart/2005/8/layout/hierarchy2"/>
    <dgm:cxn modelId="{CCB337CB-763C-47D3-9F93-187B7829EC59}" srcId="{18FC3C96-AA77-44AF-8933-972D8FAD1DDE}" destId="{C347AB76-C7EE-4540-B028-25BDB0D27DD5}" srcOrd="3" destOrd="0" parTransId="{00DB2AF5-232C-491A-8D8D-F4CFD116638E}" sibTransId="{D458C92D-C0A0-4B33-B7E1-FC6B30DBB2D9}"/>
    <dgm:cxn modelId="{95667CCC-B88C-4C8B-89DE-8CD6FAF09D00}" srcId="{18FC3C96-AA77-44AF-8933-972D8FAD1DDE}" destId="{44DB13CF-D67D-40FF-AD01-DFDDBC5285B7}" srcOrd="1" destOrd="0" parTransId="{F7BC6268-939F-4B95-A546-11A71A0F7700}" sibTransId="{898F8E06-E6A0-457B-8B27-A5C9D3BC390E}"/>
    <dgm:cxn modelId="{8C8D94CE-1408-4CC3-AD1D-705D620A8E58}" srcId="{B6CD6436-E14D-4CEA-A116-ECCEA30ACDFA}" destId="{36D408E3-4C53-4346-9968-7ACC13917042}" srcOrd="0" destOrd="0" parTransId="{C20797F2-7C57-4923-A422-FD7914FDCAE9}" sibTransId="{B2BDE94B-61D8-4F72-8C9F-FDFF5BF9CE5F}"/>
    <dgm:cxn modelId="{A6DE6CD0-B303-47C2-A1E0-A3F2D7BE83AC}" type="presOf" srcId="{B6D7C725-0430-4670-BFEF-78F678785598}" destId="{4E1835F4-0320-44DB-863F-7454B12BB2AE}" srcOrd="0" destOrd="0" presId="urn:microsoft.com/office/officeart/2005/8/layout/hierarchy2"/>
    <dgm:cxn modelId="{C53B7BD4-A3EA-4510-90D8-9F250C3EAF12}" type="presOf" srcId="{42D83B71-C615-4398-AF89-15E0E88519B8}" destId="{6D4D30C2-B73E-40DA-ABAF-B8F9CFD6DDAA}" srcOrd="0" destOrd="0" presId="urn:microsoft.com/office/officeart/2005/8/layout/hierarchy2"/>
    <dgm:cxn modelId="{77A5ACE6-FFF3-4FFC-B387-CEE6D3BF2490}" type="presOf" srcId="{E94B2556-03F4-4B91-9765-C01D8F2ADC9F}" destId="{2BD15633-1F8D-4310-BDEA-F507FE16F97F}" srcOrd="0" destOrd="0" presId="urn:microsoft.com/office/officeart/2005/8/layout/hierarchy2"/>
    <dgm:cxn modelId="{A6EC7BEE-1CDE-455D-B5ED-626F687A6A28}" type="presOf" srcId="{BAB8FB9F-4CDE-4047-869D-EC3587651477}" destId="{5F949571-2A30-43AF-BED8-B25C8E6C4DBA}" srcOrd="0" destOrd="0" presId="urn:microsoft.com/office/officeart/2005/8/layout/hierarchy2"/>
    <dgm:cxn modelId="{86D59EF0-D9BE-46FF-828E-F2871A2FE1EA}" type="presOf" srcId="{691C8B50-8215-4624-B548-D14F7A338170}" destId="{6C4BD2B3-97AA-4F2C-A5AE-0F1D6A2219EE}" srcOrd="0" destOrd="0" presId="urn:microsoft.com/office/officeart/2005/8/layout/hierarchy2"/>
    <dgm:cxn modelId="{EC57E8F0-52D7-43E8-8237-019559313FFA}" srcId="{1E7B7734-2865-4A79-9115-F96E9690793F}" destId="{5473CBB8-4A9A-447D-BAE8-1F5CDF13E803}" srcOrd="0" destOrd="0" parTransId="{FA26003E-7105-4F14-926C-0C177F82E1B0}" sibTransId="{C577AB8C-89C7-431A-BACC-C62602755ECE}"/>
    <dgm:cxn modelId="{16B3A8F6-4382-44B3-B0FE-79D019B734DB}" type="presOf" srcId="{216B2CAD-0428-4573-AFB4-2D5BA3757879}" destId="{9FBD03D8-7C48-459C-BE3C-A75A80B64E76}" srcOrd="0" destOrd="0" presId="urn:microsoft.com/office/officeart/2005/8/layout/hierarchy2"/>
    <dgm:cxn modelId="{98183EF8-E9FD-4525-9186-0110B0DDF253}" type="presOf" srcId="{F7BC6268-939F-4B95-A546-11A71A0F7700}" destId="{FDEDD902-BA76-4442-B908-9391BBD79D71}" srcOrd="0" destOrd="0" presId="urn:microsoft.com/office/officeart/2005/8/layout/hierarchy2"/>
    <dgm:cxn modelId="{BAFE33F9-CB5F-45F2-AEEA-9EE983991BC1}" type="presOf" srcId="{A8E83DF9-7936-4400-B9CD-B12DE18F5B91}" destId="{C045D6D1-A15F-43D4-BCDC-89EE4AEB9AA3}" srcOrd="1" destOrd="0" presId="urn:microsoft.com/office/officeart/2005/8/layout/hierarchy2"/>
    <dgm:cxn modelId="{F383D7FA-FDA8-4BC4-9E6C-9572E79E5194}" type="presOf" srcId="{FCE13E6E-5B8C-47F1-940F-7A29CD04EE65}" destId="{84439E89-1C45-4129-B69E-49B0F95491AA}" srcOrd="0" destOrd="0" presId="urn:microsoft.com/office/officeart/2005/8/layout/hierarchy2"/>
    <dgm:cxn modelId="{BE0DD1FB-3487-4515-BC8C-785AC94EE49D}" srcId="{BAB8FB9F-4CDE-4047-869D-EC3587651477}" destId="{18FC3C96-AA77-44AF-8933-972D8FAD1DDE}" srcOrd="0" destOrd="0" parTransId="{E1A840A1-D758-4DA5-887F-A5BB11DA6C67}" sibTransId="{1C68DDAE-CC46-480E-913B-41969D45584C}"/>
    <dgm:cxn modelId="{3A5461FD-0A92-4CAE-8AB0-8EF82068CCEC}" srcId="{6D037F0F-6A84-4870-8D0B-FA5D0E472BE9}" destId="{99AD465A-ED76-4CFC-BD11-6F6A6418DA27}" srcOrd="0" destOrd="0" parTransId="{B9037E68-82ED-4EE9-AF3E-9AEE572E7316}" sibTransId="{48084C80-41C3-411D-B995-62FEB9D20170}"/>
    <dgm:cxn modelId="{2FF7FAFD-A60B-4630-A231-578D9867978A}" type="presOf" srcId="{BF4D1F34-23E6-4568-B718-D2646968D004}" destId="{52193B0D-6992-418E-82D5-5E658F8BC581}" srcOrd="0" destOrd="0" presId="urn:microsoft.com/office/officeart/2005/8/layout/hierarchy2"/>
    <dgm:cxn modelId="{74A08935-7501-42A1-A027-E4B40BD08474}" type="presParOf" srcId="{5F949571-2A30-43AF-BED8-B25C8E6C4DBA}" destId="{A012EBD9-8B02-4BE5-919C-A9C9AA4241A2}" srcOrd="0" destOrd="0" presId="urn:microsoft.com/office/officeart/2005/8/layout/hierarchy2"/>
    <dgm:cxn modelId="{895888E1-1789-4E34-B86F-EF296395EBD4}" type="presParOf" srcId="{A012EBD9-8B02-4BE5-919C-A9C9AA4241A2}" destId="{E4F781BE-2321-4751-A43D-8CC7F4574D83}" srcOrd="0" destOrd="0" presId="urn:microsoft.com/office/officeart/2005/8/layout/hierarchy2"/>
    <dgm:cxn modelId="{A8141510-6200-446E-A31F-3DDF43ABD823}" type="presParOf" srcId="{A012EBD9-8B02-4BE5-919C-A9C9AA4241A2}" destId="{C8F0BC45-B7A8-48AB-877A-7E9EADBF586F}" srcOrd="1" destOrd="0" presId="urn:microsoft.com/office/officeart/2005/8/layout/hierarchy2"/>
    <dgm:cxn modelId="{6EA85316-17B5-47C5-A11E-573CFF9DC3E3}" type="presParOf" srcId="{C8F0BC45-B7A8-48AB-877A-7E9EADBF586F}" destId="{22D042EE-A8AD-45BB-BE4C-737545E1647D}" srcOrd="0" destOrd="0" presId="urn:microsoft.com/office/officeart/2005/8/layout/hierarchy2"/>
    <dgm:cxn modelId="{0C2FA40C-7431-4C0D-A70D-9E9B2567579C}" type="presParOf" srcId="{22D042EE-A8AD-45BB-BE4C-737545E1647D}" destId="{8D7393A3-31F7-4FDB-8EE0-0C67EA319112}" srcOrd="0" destOrd="0" presId="urn:microsoft.com/office/officeart/2005/8/layout/hierarchy2"/>
    <dgm:cxn modelId="{61D0FDC8-22A9-41F4-AE37-0C5C7DF5E325}" type="presParOf" srcId="{C8F0BC45-B7A8-48AB-877A-7E9EADBF586F}" destId="{639617D6-B2B6-48EB-8BDF-C0FF682E70C2}" srcOrd="1" destOrd="0" presId="urn:microsoft.com/office/officeart/2005/8/layout/hierarchy2"/>
    <dgm:cxn modelId="{7A894A5A-5DCB-43D6-AEE9-C8AAC4A0851A}" type="presParOf" srcId="{639617D6-B2B6-48EB-8BDF-C0FF682E70C2}" destId="{C775ACF0-E52F-4367-B77C-6E4A9A0FA0B8}" srcOrd="0" destOrd="0" presId="urn:microsoft.com/office/officeart/2005/8/layout/hierarchy2"/>
    <dgm:cxn modelId="{78F1A736-CE50-4391-8182-E7091BBC328C}" type="presParOf" srcId="{639617D6-B2B6-48EB-8BDF-C0FF682E70C2}" destId="{0DBE4A16-684C-4485-848C-62F18C62137D}" srcOrd="1" destOrd="0" presId="urn:microsoft.com/office/officeart/2005/8/layout/hierarchy2"/>
    <dgm:cxn modelId="{0873B68F-5ED9-4091-95D4-FD3410AF04C5}" type="presParOf" srcId="{0DBE4A16-684C-4485-848C-62F18C62137D}" destId="{28B0865A-ED54-4CE7-9D17-1E6F6B33DDDD}" srcOrd="0" destOrd="0" presId="urn:microsoft.com/office/officeart/2005/8/layout/hierarchy2"/>
    <dgm:cxn modelId="{EB4FE881-6218-4926-BFC1-F46230474B89}" type="presParOf" srcId="{28B0865A-ED54-4CE7-9D17-1E6F6B33DDDD}" destId="{89E5F414-0EF1-49DD-B2CB-9B727C6ABD84}" srcOrd="0" destOrd="0" presId="urn:microsoft.com/office/officeart/2005/8/layout/hierarchy2"/>
    <dgm:cxn modelId="{BE194F3E-2F4E-4A5B-8E80-7546B6F53094}" type="presParOf" srcId="{0DBE4A16-684C-4485-848C-62F18C62137D}" destId="{95A9B414-53B8-416F-9C54-476BA53FC9DE}" srcOrd="1" destOrd="0" presId="urn:microsoft.com/office/officeart/2005/8/layout/hierarchy2"/>
    <dgm:cxn modelId="{20621F89-0234-4B39-A9EF-92296745367D}" type="presParOf" srcId="{95A9B414-53B8-416F-9C54-476BA53FC9DE}" destId="{6F5F5D23-548E-4EC7-AB00-317F9B612875}" srcOrd="0" destOrd="0" presId="urn:microsoft.com/office/officeart/2005/8/layout/hierarchy2"/>
    <dgm:cxn modelId="{A7ADC041-AA9C-46B4-A934-DB8974CFFDE5}" type="presParOf" srcId="{95A9B414-53B8-416F-9C54-476BA53FC9DE}" destId="{1690BEB5-ED8E-4083-B32D-D1FF7D35CD94}" srcOrd="1" destOrd="0" presId="urn:microsoft.com/office/officeart/2005/8/layout/hierarchy2"/>
    <dgm:cxn modelId="{B2B2D4FE-BA49-4816-9116-F4F04855A513}" type="presParOf" srcId="{0DBE4A16-684C-4485-848C-62F18C62137D}" destId="{9FBD03D8-7C48-459C-BE3C-A75A80B64E76}" srcOrd="2" destOrd="0" presId="urn:microsoft.com/office/officeart/2005/8/layout/hierarchy2"/>
    <dgm:cxn modelId="{DDD28590-EC55-4ACA-8DBE-492047BE2EE1}" type="presParOf" srcId="{9FBD03D8-7C48-459C-BE3C-A75A80B64E76}" destId="{FD5109D9-9705-4CD4-A18C-18733E5FCFC4}" srcOrd="0" destOrd="0" presId="urn:microsoft.com/office/officeart/2005/8/layout/hierarchy2"/>
    <dgm:cxn modelId="{82C2B178-17A1-4FC5-87AE-DC83754CD350}" type="presParOf" srcId="{0DBE4A16-684C-4485-848C-62F18C62137D}" destId="{3AE7990C-91D3-4063-BD5D-988AE2A44CA1}" srcOrd="3" destOrd="0" presId="urn:microsoft.com/office/officeart/2005/8/layout/hierarchy2"/>
    <dgm:cxn modelId="{0E2E88EE-F72E-4121-B02B-FD943916AE9A}" type="presParOf" srcId="{3AE7990C-91D3-4063-BD5D-988AE2A44CA1}" destId="{A788D519-794A-466E-B4F8-C1BBB70B4D07}" srcOrd="0" destOrd="0" presId="urn:microsoft.com/office/officeart/2005/8/layout/hierarchy2"/>
    <dgm:cxn modelId="{6828C4ED-D8D7-4F4D-A026-4348BB425C9C}" type="presParOf" srcId="{3AE7990C-91D3-4063-BD5D-988AE2A44CA1}" destId="{0DA706C5-05F9-4046-8F13-629888825ABB}" srcOrd="1" destOrd="0" presId="urn:microsoft.com/office/officeart/2005/8/layout/hierarchy2"/>
    <dgm:cxn modelId="{7EB987EB-3628-42BB-BF00-EFF7CFE98B28}" type="presParOf" srcId="{C8F0BC45-B7A8-48AB-877A-7E9EADBF586F}" destId="{FDEDD902-BA76-4442-B908-9391BBD79D71}" srcOrd="2" destOrd="0" presId="urn:microsoft.com/office/officeart/2005/8/layout/hierarchy2"/>
    <dgm:cxn modelId="{C1C985A1-7496-4FF8-B6A0-56378E1381A7}" type="presParOf" srcId="{FDEDD902-BA76-4442-B908-9391BBD79D71}" destId="{968DECFC-2D16-4FA9-ACAA-E7136A8228EF}" srcOrd="0" destOrd="0" presId="urn:microsoft.com/office/officeart/2005/8/layout/hierarchy2"/>
    <dgm:cxn modelId="{DB6E52C8-6F7F-496D-9420-DD6BCE32A623}" type="presParOf" srcId="{C8F0BC45-B7A8-48AB-877A-7E9EADBF586F}" destId="{37D16CB9-F5E2-40A2-8012-3F521B14A2ED}" srcOrd="3" destOrd="0" presId="urn:microsoft.com/office/officeart/2005/8/layout/hierarchy2"/>
    <dgm:cxn modelId="{BFB2C7DD-5C6C-4480-B761-F01CD89D1261}" type="presParOf" srcId="{37D16CB9-F5E2-40A2-8012-3F521B14A2ED}" destId="{F95B5109-B47D-495F-A507-F3E0A69DC654}" srcOrd="0" destOrd="0" presId="urn:microsoft.com/office/officeart/2005/8/layout/hierarchy2"/>
    <dgm:cxn modelId="{2DD5FAAD-1C84-45A7-B71D-E7476248F011}" type="presParOf" srcId="{37D16CB9-F5E2-40A2-8012-3F521B14A2ED}" destId="{33476CE2-7170-44D1-9442-FC7EA123211F}" srcOrd="1" destOrd="0" presId="urn:microsoft.com/office/officeart/2005/8/layout/hierarchy2"/>
    <dgm:cxn modelId="{032A4D25-EAA3-49B5-A907-C1ACC01010C9}" type="presParOf" srcId="{33476CE2-7170-44D1-9442-FC7EA123211F}" destId="{84439E89-1C45-4129-B69E-49B0F95491AA}" srcOrd="0" destOrd="0" presId="urn:microsoft.com/office/officeart/2005/8/layout/hierarchy2"/>
    <dgm:cxn modelId="{0395EBD1-DF20-4C6A-B032-D2E15F1E67ED}" type="presParOf" srcId="{84439E89-1C45-4129-B69E-49B0F95491AA}" destId="{E83957D1-F0C4-4003-A30B-78ED4D174ED1}" srcOrd="0" destOrd="0" presId="urn:microsoft.com/office/officeart/2005/8/layout/hierarchy2"/>
    <dgm:cxn modelId="{CD4CA0DC-2483-4F1E-99B8-6FE4624C9303}" type="presParOf" srcId="{33476CE2-7170-44D1-9442-FC7EA123211F}" destId="{764135D9-2AEF-46F7-95AF-98E7B827BBCE}" srcOrd="1" destOrd="0" presId="urn:microsoft.com/office/officeart/2005/8/layout/hierarchy2"/>
    <dgm:cxn modelId="{86A340B0-4EC1-421A-8CDC-B956CC58AD2F}" type="presParOf" srcId="{764135D9-2AEF-46F7-95AF-98E7B827BBCE}" destId="{0B7377CB-255F-477D-B9EB-FF1CE1E4EA17}" srcOrd="0" destOrd="0" presId="urn:microsoft.com/office/officeart/2005/8/layout/hierarchy2"/>
    <dgm:cxn modelId="{9BE34C8E-BD85-4312-BE9A-8451389A0B39}" type="presParOf" srcId="{764135D9-2AEF-46F7-95AF-98E7B827BBCE}" destId="{23335BAC-7604-4DC7-8F4E-89D7EFF35885}" srcOrd="1" destOrd="0" presId="urn:microsoft.com/office/officeart/2005/8/layout/hierarchy2"/>
    <dgm:cxn modelId="{DF931313-0D88-4189-B6F4-4B73328F61A6}" type="presParOf" srcId="{23335BAC-7604-4DC7-8F4E-89D7EFF35885}" destId="{8EDFF18A-FD40-4E21-B83D-DCB83D6909C7}" srcOrd="0" destOrd="0" presId="urn:microsoft.com/office/officeart/2005/8/layout/hierarchy2"/>
    <dgm:cxn modelId="{FF93DC48-9950-43A7-9106-4BAD92DA82CD}" type="presParOf" srcId="{8EDFF18A-FD40-4E21-B83D-DCB83D6909C7}" destId="{B34F2E14-43B0-4C38-9323-DA45F91309FF}" srcOrd="0" destOrd="0" presId="urn:microsoft.com/office/officeart/2005/8/layout/hierarchy2"/>
    <dgm:cxn modelId="{ADC8F185-1B15-4FF4-A32E-DF710981D568}" type="presParOf" srcId="{23335BAC-7604-4DC7-8F4E-89D7EFF35885}" destId="{F8191672-55FB-40AC-BD4F-DCEF0AC6EE64}" srcOrd="1" destOrd="0" presId="urn:microsoft.com/office/officeart/2005/8/layout/hierarchy2"/>
    <dgm:cxn modelId="{CC300D12-29F2-43D2-9BC2-27B3DB8F74F2}" type="presParOf" srcId="{F8191672-55FB-40AC-BD4F-DCEF0AC6EE64}" destId="{5285C007-5E4A-4D35-B13B-C01994FA07B1}" srcOrd="0" destOrd="0" presId="urn:microsoft.com/office/officeart/2005/8/layout/hierarchy2"/>
    <dgm:cxn modelId="{E0B869DD-37BF-4AD5-8D4A-E453BEB6D01F}" type="presParOf" srcId="{F8191672-55FB-40AC-BD4F-DCEF0AC6EE64}" destId="{B3757FCE-8125-442D-8CC5-170A174BDD51}" srcOrd="1" destOrd="0" presId="urn:microsoft.com/office/officeart/2005/8/layout/hierarchy2"/>
    <dgm:cxn modelId="{12CD6BD6-45C7-4ACA-9131-7E0FAA300B8E}" type="presParOf" srcId="{C8F0BC45-B7A8-48AB-877A-7E9EADBF586F}" destId="{5E790170-86AD-43B8-960E-3F3AA367C40C}" srcOrd="4" destOrd="0" presId="urn:microsoft.com/office/officeart/2005/8/layout/hierarchy2"/>
    <dgm:cxn modelId="{17F3D0CA-33C9-4B5B-8375-CAF1C1E3B185}" type="presParOf" srcId="{5E790170-86AD-43B8-960E-3F3AA367C40C}" destId="{C045D6D1-A15F-43D4-BCDC-89EE4AEB9AA3}" srcOrd="0" destOrd="0" presId="urn:microsoft.com/office/officeart/2005/8/layout/hierarchy2"/>
    <dgm:cxn modelId="{2BEE5A65-69EE-4F5B-9FB1-29C12383B025}" type="presParOf" srcId="{C8F0BC45-B7A8-48AB-877A-7E9EADBF586F}" destId="{729E0C10-5DA2-438B-910A-0A2BFF0199F7}" srcOrd="5" destOrd="0" presId="urn:microsoft.com/office/officeart/2005/8/layout/hierarchy2"/>
    <dgm:cxn modelId="{9D1E847C-AEAA-4B28-82D3-1EF07FC360AA}" type="presParOf" srcId="{729E0C10-5DA2-438B-910A-0A2BFF0199F7}" destId="{6D4D30C2-B73E-40DA-ABAF-B8F9CFD6DDAA}" srcOrd="0" destOrd="0" presId="urn:microsoft.com/office/officeart/2005/8/layout/hierarchy2"/>
    <dgm:cxn modelId="{2FFDFFF1-CD67-40AB-B556-C2C0A650E62D}" type="presParOf" srcId="{729E0C10-5DA2-438B-910A-0A2BFF0199F7}" destId="{6F854860-A217-404B-9904-7EF51D2289C9}" srcOrd="1" destOrd="0" presId="urn:microsoft.com/office/officeart/2005/8/layout/hierarchy2"/>
    <dgm:cxn modelId="{B664BADA-332A-4A1D-BFA6-45B8B06FCE60}" type="presParOf" srcId="{6F854860-A217-404B-9904-7EF51D2289C9}" destId="{4E1835F4-0320-44DB-863F-7454B12BB2AE}" srcOrd="0" destOrd="0" presId="urn:microsoft.com/office/officeart/2005/8/layout/hierarchy2"/>
    <dgm:cxn modelId="{3BCCC2E0-A504-48F1-8B82-E6CF2731024B}" type="presParOf" srcId="{4E1835F4-0320-44DB-863F-7454B12BB2AE}" destId="{9B3ADF52-B6DE-44B2-9AE5-70E07F0FC5B1}" srcOrd="0" destOrd="0" presId="urn:microsoft.com/office/officeart/2005/8/layout/hierarchy2"/>
    <dgm:cxn modelId="{DEFE356F-552C-4F04-B44A-C11F3EB96ADE}" type="presParOf" srcId="{6F854860-A217-404B-9904-7EF51D2289C9}" destId="{DE2D3CEC-4FC9-4455-981F-9E0E75767FBD}" srcOrd="1" destOrd="0" presId="urn:microsoft.com/office/officeart/2005/8/layout/hierarchy2"/>
    <dgm:cxn modelId="{B2798ADC-B22D-44F5-8FF6-28F525A28A8F}" type="presParOf" srcId="{DE2D3CEC-4FC9-4455-981F-9E0E75767FBD}" destId="{56CC7FBE-D496-4057-9B0B-ADC088AE4147}" srcOrd="0" destOrd="0" presId="urn:microsoft.com/office/officeart/2005/8/layout/hierarchy2"/>
    <dgm:cxn modelId="{AD8E5322-AF88-45DA-ACD8-53A819B824B4}" type="presParOf" srcId="{DE2D3CEC-4FC9-4455-981F-9E0E75767FBD}" destId="{A511EF6A-5D87-4350-A1C8-46C17BFF6741}" srcOrd="1" destOrd="0" presId="urn:microsoft.com/office/officeart/2005/8/layout/hierarchy2"/>
    <dgm:cxn modelId="{672D358E-478A-445C-A266-FDDB6428670B}" type="presParOf" srcId="{A511EF6A-5D87-4350-A1C8-46C17BFF6741}" destId="{C0E9B7FB-ED81-4A1E-B48D-F0C4431802F5}" srcOrd="0" destOrd="0" presId="urn:microsoft.com/office/officeart/2005/8/layout/hierarchy2"/>
    <dgm:cxn modelId="{4FD60B4F-A7AA-4759-8155-F49C18B54891}" type="presParOf" srcId="{C0E9B7FB-ED81-4A1E-B48D-F0C4431802F5}" destId="{C6E30630-84C1-41EB-A0CC-33A310DA2E38}" srcOrd="0" destOrd="0" presId="urn:microsoft.com/office/officeart/2005/8/layout/hierarchy2"/>
    <dgm:cxn modelId="{261E0B66-26E3-4769-9A14-4F526E230705}" type="presParOf" srcId="{A511EF6A-5D87-4350-A1C8-46C17BFF6741}" destId="{BED71F78-ED9D-403C-9D20-7A570CEEBE24}" srcOrd="1" destOrd="0" presId="urn:microsoft.com/office/officeart/2005/8/layout/hierarchy2"/>
    <dgm:cxn modelId="{EDFE623B-5CE8-4412-8E50-5D0DD7B9CA68}" type="presParOf" srcId="{BED71F78-ED9D-403C-9D20-7A570CEEBE24}" destId="{54BEBA60-5F60-401E-8B9F-1C203EFE399D}" srcOrd="0" destOrd="0" presId="urn:microsoft.com/office/officeart/2005/8/layout/hierarchy2"/>
    <dgm:cxn modelId="{76D7FE89-0B5B-4F38-A997-AD01585C470A}" type="presParOf" srcId="{BED71F78-ED9D-403C-9D20-7A570CEEBE24}" destId="{3BFF9E68-6E7E-4A7C-A4D3-7AF07FB71DEA}" srcOrd="1" destOrd="0" presId="urn:microsoft.com/office/officeart/2005/8/layout/hierarchy2"/>
    <dgm:cxn modelId="{FECCFF27-C221-494A-8536-8FCDC20F0306}" type="presParOf" srcId="{6F854860-A217-404B-9904-7EF51D2289C9}" destId="{6C4BD2B3-97AA-4F2C-A5AE-0F1D6A2219EE}" srcOrd="2" destOrd="0" presId="urn:microsoft.com/office/officeart/2005/8/layout/hierarchy2"/>
    <dgm:cxn modelId="{F3FB8D4B-173F-4775-8072-D064F585B209}" type="presParOf" srcId="{6C4BD2B3-97AA-4F2C-A5AE-0F1D6A2219EE}" destId="{6AB851DD-EDB7-4241-BE29-6C472F66316E}" srcOrd="0" destOrd="0" presId="urn:microsoft.com/office/officeart/2005/8/layout/hierarchy2"/>
    <dgm:cxn modelId="{9C4309FF-83EA-45B2-A161-5F6835F637C4}" type="presParOf" srcId="{6F854860-A217-404B-9904-7EF51D2289C9}" destId="{E6C883CC-FF4C-4CFF-96C8-1CE05FF36F38}" srcOrd="3" destOrd="0" presId="urn:microsoft.com/office/officeart/2005/8/layout/hierarchy2"/>
    <dgm:cxn modelId="{41346932-5554-4CA1-A4C9-E57216FD073A}" type="presParOf" srcId="{E6C883CC-FF4C-4CFF-96C8-1CE05FF36F38}" destId="{52193B0D-6992-418E-82D5-5E658F8BC581}" srcOrd="0" destOrd="0" presId="urn:microsoft.com/office/officeart/2005/8/layout/hierarchy2"/>
    <dgm:cxn modelId="{FD7F3AE8-36E1-4345-B3F0-9A0AA63CD00D}" type="presParOf" srcId="{E6C883CC-FF4C-4CFF-96C8-1CE05FF36F38}" destId="{FE530A82-AE8E-4383-B760-2E6365E4F7DA}" srcOrd="1" destOrd="0" presId="urn:microsoft.com/office/officeart/2005/8/layout/hierarchy2"/>
    <dgm:cxn modelId="{5F0E4A00-75B3-4AB1-B937-6C3BAC299B92}" type="presParOf" srcId="{FE530A82-AE8E-4383-B760-2E6365E4F7DA}" destId="{F34AE856-746D-4BED-BC71-A17DB527EE11}" srcOrd="0" destOrd="0" presId="urn:microsoft.com/office/officeart/2005/8/layout/hierarchy2"/>
    <dgm:cxn modelId="{8493CF12-418C-4D8D-BD3D-D56DC223A378}" type="presParOf" srcId="{F34AE856-746D-4BED-BC71-A17DB527EE11}" destId="{93B6BDA2-8F90-4B38-A322-D8F84705DFB8}" srcOrd="0" destOrd="0" presId="urn:microsoft.com/office/officeart/2005/8/layout/hierarchy2"/>
    <dgm:cxn modelId="{5A2B6BED-D5ED-43B1-90ED-96AE91519248}" type="presParOf" srcId="{FE530A82-AE8E-4383-B760-2E6365E4F7DA}" destId="{B235662F-1AED-44D4-A951-234F92273954}" srcOrd="1" destOrd="0" presId="urn:microsoft.com/office/officeart/2005/8/layout/hierarchy2"/>
    <dgm:cxn modelId="{823441DF-FAD3-4B32-AECE-001BE44AE291}" type="presParOf" srcId="{B235662F-1AED-44D4-A951-234F92273954}" destId="{2BD15633-1F8D-4310-BDEA-F507FE16F97F}" srcOrd="0" destOrd="0" presId="urn:microsoft.com/office/officeart/2005/8/layout/hierarchy2"/>
    <dgm:cxn modelId="{E0BE6061-E724-4A9F-BFD1-305DB5371262}" type="presParOf" srcId="{B235662F-1AED-44D4-A951-234F92273954}" destId="{69CA2508-FC71-4DE5-AD60-71F631B3D5D8}" srcOrd="1" destOrd="0" presId="urn:microsoft.com/office/officeart/2005/8/layout/hierarchy2"/>
    <dgm:cxn modelId="{F9404CA1-9578-4E64-9796-6D155C17A441}" type="presParOf" srcId="{6F854860-A217-404B-9904-7EF51D2289C9}" destId="{0405EF88-6E8E-42CB-9D28-E1EF60F35947}" srcOrd="4" destOrd="0" presId="urn:microsoft.com/office/officeart/2005/8/layout/hierarchy2"/>
    <dgm:cxn modelId="{9C0435B7-17E7-4FF2-A626-3FAF47A5E87A}" type="presParOf" srcId="{0405EF88-6E8E-42CB-9D28-E1EF60F35947}" destId="{0B3120DB-8D41-4D1C-8942-3239D23AD4BD}" srcOrd="0" destOrd="0" presId="urn:microsoft.com/office/officeart/2005/8/layout/hierarchy2"/>
    <dgm:cxn modelId="{4B1ABEB3-B310-4BC1-B29C-C166A8DF8778}" type="presParOf" srcId="{6F854860-A217-404B-9904-7EF51D2289C9}" destId="{1C21862E-40BF-4D65-B6CC-A1B68624221A}" srcOrd="5" destOrd="0" presId="urn:microsoft.com/office/officeart/2005/8/layout/hierarchy2"/>
    <dgm:cxn modelId="{DA13C696-7D7D-4D5A-83FA-17E32FF80FD4}" type="presParOf" srcId="{1C21862E-40BF-4D65-B6CC-A1B68624221A}" destId="{10108B16-283B-4D2C-B32D-8C9FAD1885A2}" srcOrd="0" destOrd="0" presId="urn:microsoft.com/office/officeart/2005/8/layout/hierarchy2"/>
    <dgm:cxn modelId="{F3A64C4E-7158-4346-ABAC-F5029566E4F3}" type="presParOf" srcId="{1C21862E-40BF-4D65-B6CC-A1B68624221A}" destId="{E510E590-060C-4694-A554-B0665FC9524A}" srcOrd="1" destOrd="0" presId="urn:microsoft.com/office/officeart/2005/8/layout/hierarchy2"/>
    <dgm:cxn modelId="{A9FF02FD-6C25-4856-BEFC-6EDA984192B2}" type="presParOf" srcId="{E510E590-060C-4694-A554-B0665FC9524A}" destId="{FA6EFFAF-2375-427C-9A44-ADAAB5BD7B4F}" srcOrd="0" destOrd="0" presId="urn:microsoft.com/office/officeart/2005/8/layout/hierarchy2"/>
    <dgm:cxn modelId="{DCEA6A7F-875E-465A-A72D-D000462B43C6}" type="presParOf" srcId="{FA6EFFAF-2375-427C-9A44-ADAAB5BD7B4F}" destId="{C417D294-CEAF-4CDC-91E9-C39B49F12ECB}" srcOrd="0" destOrd="0" presId="urn:microsoft.com/office/officeart/2005/8/layout/hierarchy2"/>
    <dgm:cxn modelId="{0356168C-54AE-43E3-ADA4-A076AF8FA0E9}" type="presParOf" srcId="{E510E590-060C-4694-A554-B0665FC9524A}" destId="{A6EFF5FD-E18E-4DD6-98B4-538BC08BDDDF}" srcOrd="1" destOrd="0" presId="urn:microsoft.com/office/officeart/2005/8/layout/hierarchy2"/>
    <dgm:cxn modelId="{839005D8-7657-4E84-B06F-28B35B22CED6}" type="presParOf" srcId="{A6EFF5FD-E18E-4DD6-98B4-538BC08BDDDF}" destId="{EECB7341-083C-4BFA-B8E4-7CF090C53DCA}" srcOrd="0" destOrd="0" presId="urn:microsoft.com/office/officeart/2005/8/layout/hierarchy2"/>
    <dgm:cxn modelId="{DC9257F8-C755-4E5E-B998-16D9808B2773}" type="presParOf" srcId="{A6EFF5FD-E18E-4DD6-98B4-538BC08BDDDF}" destId="{E2FE83E9-EFF5-44EC-829D-21C1AA9C08FC}" srcOrd="1" destOrd="0" presId="urn:microsoft.com/office/officeart/2005/8/layout/hierarchy2"/>
    <dgm:cxn modelId="{0C123DBD-88A7-4DA0-8D73-6F8E7A5455D6}" type="presParOf" srcId="{C8F0BC45-B7A8-48AB-877A-7E9EADBF586F}" destId="{A22D1255-B86D-4363-80E7-B1FD327C1D06}" srcOrd="6" destOrd="0" presId="urn:microsoft.com/office/officeart/2005/8/layout/hierarchy2"/>
    <dgm:cxn modelId="{B888DBFE-3F01-4D24-9CCB-DBC9B681B2FE}" type="presParOf" srcId="{A22D1255-B86D-4363-80E7-B1FD327C1D06}" destId="{9C74A6D7-BCCE-43A2-A0DA-8541702FDC08}" srcOrd="0" destOrd="0" presId="urn:microsoft.com/office/officeart/2005/8/layout/hierarchy2"/>
    <dgm:cxn modelId="{3201619C-AE6E-44B1-ADEC-21CB9DD9E814}" type="presParOf" srcId="{C8F0BC45-B7A8-48AB-877A-7E9EADBF586F}" destId="{F22121D5-E818-4D98-8543-EB2E0C3A5F9B}" srcOrd="7" destOrd="0" presId="urn:microsoft.com/office/officeart/2005/8/layout/hierarchy2"/>
    <dgm:cxn modelId="{C30C191F-F956-4816-87AA-4A34EB8DAD8F}" type="presParOf" srcId="{F22121D5-E818-4D98-8543-EB2E0C3A5F9B}" destId="{937C624C-B345-4A6C-A935-E99F489BD8A1}" srcOrd="0" destOrd="0" presId="urn:microsoft.com/office/officeart/2005/8/layout/hierarchy2"/>
    <dgm:cxn modelId="{8B1D6163-4B66-4A1A-84FF-B1AEDE55F6CC}" type="presParOf" srcId="{F22121D5-E818-4D98-8543-EB2E0C3A5F9B}" destId="{0F1BDBD9-8ECA-4D91-9272-B7A13D714A12}" srcOrd="1" destOrd="0" presId="urn:microsoft.com/office/officeart/2005/8/layout/hierarchy2"/>
    <dgm:cxn modelId="{EDD93CA3-18C5-4D05-BAED-6FD6EA12207D}" type="presParOf" srcId="{0F1BDBD9-8ECA-4D91-9272-B7A13D714A12}" destId="{FD2D49D4-4972-48EC-9440-C67BB1D27BB6}" srcOrd="0" destOrd="0" presId="urn:microsoft.com/office/officeart/2005/8/layout/hierarchy2"/>
    <dgm:cxn modelId="{D3B5DD1B-CA18-4F73-984A-1D7CCE94ACD8}" type="presParOf" srcId="{FD2D49D4-4972-48EC-9440-C67BB1D27BB6}" destId="{3BEDCED4-DFA4-4DAF-B032-A76D0D151FA2}" srcOrd="0" destOrd="0" presId="urn:microsoft.com/office/officeart/2005/8/layout/hierarchy2"/>
    <dgm:cxn modelId="{428233D3-AC50-4ADD-9C8E-F7D69B8D05EA}" type="presParOf" srcId="{0F1BDBD9-8ECA-4D91-9272-B7A13D714A12}" destId="{13E8FEBB-F3BF-404E-A3C7-42A7540992A7}" srcOrd="1" destOrd="0" presId="urn:microsoft.com/office/officeart/2005/8/layout/hierarchy2"/>
    <dgm:cxn modelId="{D04E7993-876A-46DC-8CF5-E8A8C240DAE6}" type="presParOf" srcId="{13E8FEBB-F3BF-404E-A3C7-42A7540992A7}" destId="{259F929B-A272-4F84-AF09-21D00AA33B0D}" srcOrd="0" destOrd="0" presId="urn:microsoft.com/office/officeart/2005/8/layout/hierarchy2"/>
    <dgm:cxn modelId="{0387294F-4401-4668-947E-BA9F83332379}" type="presParOf" srcId="{13E8FEBB-F3BF-404E-A3C7-42A7540992A7}" destId="{C3F25FAB-DA4F-4313-879B-3A7FB48AA7F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B8FB9F-4CDE-4047-869D-EC358765147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0F4707-2F82-48C4-908B-7EE060CBB26E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/>
            <a:t>Dora TB85</a:t>
          </a:r>
        </a:p>
        <a:p>
          <a:pPr algn="ctr"/>
          <a:r>
            <a:rPr lang="fr-FR" sz="1400" b="1" dirty="0"/>
            <a:t>(</a:t>
          </a:r>
          <a:r>
            <a:rPr lang="fr-FR" sz="1400" b="1" dirty="0" err="1"/>
            <a:t>Lawn</a:t>
          </a:r>
          <a:r>
            <a:rPr lang="fr-FR" sz="1400" b="1" dirty="0"/>
            <a:t> Boy)</a:t>
          </a:r>
        </a:p>
      </dgm:t>
    </dgm:pt>
    <dgm:pt modelId="{3B355C4C-C7C7-48B9-BA41-2AEC2DAFD4D6}" type="parTrans" cxnId="{AE9DAE66-8AFE-4A7B-85C4-D044E883C538}">
      <dgm:prSet/>
      <dgm:spPr/>
      <dgm:t>
        <a:bodyPr/>
        <a:lstStyle/>
        <a:p>
          <a:pPr algn="ctr"/>
          <a:endParaRPr lang="fr-FR"/>
        </a:p>
      </dgm:t>
    </dgm:pt>
    <dgm:pt modelId="{9882C027-1FCB-42C8-AF4C-984F41291CE9}" type="sibTrans" cxnId="{AE9DAE66-8AFE-4A7B-85C4-D044E883C538}">
      <dgm:prSet/>
      <dgm:spPr/>
      <dgm:t>
        <a:bodyPr/>
        <a:lstStyle/>
        <a:p>
          <a:pPr algn="ctr"/>
          <a:endParaRPr lang="fr-FR"/>
        </a:p>
      </dgm:t>
    </dgm:pt>
    <dgm:pt modelId="{F23AFAEE-FC13-4300-B26D-436F174CE51F}">
      <dgm:prSet phldrT="[Texte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/>
            <a:t>3438 TB86</a:t>
          </a:r>
        </a:p>
        <a:p>
          <a:pPr algn="ctr"/>
          <a:r>
            <a:rPr lang="fr-FR" sz="1400" b="1" dirty="0"/>
            <a:t>(Melvin Red)</a:t>
          </a:r>
        </a:p>
      </dgm:t>
    </dgm:pt>
    <dgm:pt modelId="{5D4CA5A2-DA86-4634-A0F7-7BFAC2B4A51A}" type="parTrans" cxnId="{38E9EF08-2119-404C-A7A9-D1169C08526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95A7C5B0-0F35-4EFE-82BA-3A55A8A5B566}" type="sibTrans" cxnId="{38E9EF08-2119-404C-A7A9-D1169C08526B}">
      <dgm:prSet/>
      <dgm:spPr/>
      <dgm:t>
        <a:bodyPr/>
        <a:lstStyle/>
        <a:p>
          <a:pPr algn="ctr"/>
          <a:endParaRPr lang="fr-FR"/>
        </a:p>
      </dgm:t>
    </dgm:pt>
    <dgm:pt modelId="{D1FACA36-E4AF-4026-BC9F-2FB225CBDFDE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/>
            <a:t>4642 B+82</a:t>
          </a:r>
        </a:p>
        <a:p>
          <a:pPr algn="ctr"/>
          <a:r>
            <a:rPr lang="fr-FR" sz="1400" b="1" dirty="0"/>
            <a:t>(Fontoy)</a:t>
          </a:r>
        </a:p>
      </dgm:t>
    </dgm:pt>
    <dgm:pt modelId="{54E367C8-668F-4CBE-A487-DEA4CCBE9377}" type="sibTrans" cxnId="{F0E3CA30-D446-4E05-B9CA-25C5D6FBA6DE}">
      <dgm:prSet/>
      <dgm:spPr/>
      <dgm:t>
        <a:bodyPr/>
        <a:lstStyle/>
        <a:p>
          <a:pPr algn="ctr"/>
          <a:endParaRPr lang="fr-FR"/>
        </a:p>
      </dgm:t>
    </dgm:pt>
    <dgm:pt modelId="{1424076E-012D-44CA-8102-39907FD32941}" type="parTrans" cxnId="{F0E3CA30-D446-4E05-B9CA-25C5D6FBA6D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295DF755-ACEC-4546-996D-C19703E30CB0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Noyal Red)</a:t>
          </a:r>
        </a:p>
      </dgm:t>
    </dgm:pt>
    <dgm:pt modelId="{20B0E7B3-E202-4288-9855-677516F369E1}" type="parTrans" cxnId="{4269F5D3-6026-4784-ABA1-FC29A4FA453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fr-FR"/>
        </a:p>
      </dgm:t>
    </dgm:pt>
    <dgm:pt modelId="{413AF35E-2C73-4428-B262-F90EFAAF764D}" type="sibTrans" cxnId="{4269F5D3-6026-4784-ABA1-FC29A4FA4531}">
      <dgm:prSet/>
      <dgm:spPr/>
      <dgm:t>
        <a:bodyPr/>
        <a:lstStyle/>
        <a:p>
          <a:endParaRPr lang="fr-FR"/>
        </a:p>
      </dgm:t>
    </dgm:pt>
    <dgm:pt modelId="{E5B77E5D-578E-4119-9ABA-859F406A36BD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5739 B+83</a:t>
          </a:r>
        </a:p>
        <a:p>
          <a:r>
            <a:rPr lang="fr-FR" sz="1400" dirty="0"/>
            <a:t>(</a:t>
          </a:r>
          <a:r>
            <a:rPr lang="fr-FR" sz="1400" dirty="0" err="1"/>
            <a:t>Sunfish</a:t>
          </a:r>
          <a:r>
            <a:rPr lang="fr-FR" sz="1400" dirty="0"/>
            <a:t>)</a:t>
          </a:r>
        </a:p>
      </dgm:t>
    </dgm:pt>
    <dgm:pt modelId="{EAF590AA-125A-4C46-9CB2-D514B120E3AC}" type="parTrans" cxnId="{919518E0-1FC1-435A-B16D-E1BB46DE768F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0688A90B-F4DE-4AB9-8F7B-C7DE06C4EFB9}" type="sibTrans" cxnId="{919518E0-1FC1-435A-B16D-E1BB46DE768F}">
      <dgm:prSet/>
      <dgm:spPr/>
      <dgm:t>
        <a:bodyPr/>
        <a:lstStyle/>
        <a:p>
          <a:endParaRPr lang="fr-FR"/>
        </a:p>
      </dgm:t>
    </dgm:pt>
    <dgm:pt modelId="{2BCC0F2C-5048-4546-941E-7B28CC160822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Alaska </a:t>
          </a:r>
          <a:r>
            <a:rPr lang="fr-FR" sz="1400" dirty="0" err="1"/>
            <a:t>red</a:t>
          </a:r>
          <a:r>
            <a:rPr lang="fr-FR" sz="1400" dirty="0"/>
            <a:t> </a:t>
          </a:r>
        </a:p>
      </dgm:t>
    </dgm:pt>
    <dgm:pt modelId="{7BFBA51F-8887-4585-BFED-0D262568CBA7}" type="parTrans" cxnId="{FAED8BEC-9543-4579-8818-1140377BA097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9B01515C-791B-46A8-A2FF-ADADC23FA0A0}" type="sibTrans" cxnId="{FAED8BEC-9543-4579-8818-1140377BA097}">
      <dgm:prSet/>
      <dgm:spPr/>
      <dgm:t>
        <a:bodyPr/>
        <a:lstStyle/>
        <a:p>
          <a:endParaRPr lang="fr-FR"/>
        </a:p>
      </dgm:t>
    </dgm:pt>
    <dgm:pt modelId="{069E2106-81E4-49D8-8989-FC50B1B284F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6840 B+84</a:t>
          </a:r>
        </a:p>
        <a:p>
          <a:r>
            <a:rPr lang="fr-FR" sz="1400" dirty="0"/>
            <a:t>(Impérial)</a:t>
          </a:r>
        </a:p>
      </dgm:t>
    </dgm:pt>
    <dgm:pt modelId="{BE3A24F6-C0F9-495D-B0EC-CE545A9E1606}" type="parTrans" cxnId="{2406B5BE-069D-4F24-BF7D-23BAA4578190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6B3970D4-523B-4793-BDA3-F7C983F031B6}" type="sibTrans" cxnId="{2406B5BE-069D-4F24-BF7D-23BAA4578190}">
      <dgm:prSet/>
      <dgm:spPr/>
      <dgm:t>
        <a:bodyPr/>
        <a:lstStyle/>
        <a:p>
          <a:endParaRPr lang="fr-FR"/>
        </a:p>
      </dgm:t>
    </dgm:pt>
    <dgm:pt modelId="{5F949571-2A30-43AF-BED8-B25C8E6C4DBA}" type="pres">
      <dgm:prSet presAssocID="{BAB8FB9F-4CDE-4047-869D-EC35876514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C91C212-F126-44D1-8D80-99FB93C34FA6}" type="pres">
      <dgm:prSet presAssocID="{140F4707-2F82-48C4-908B-7EE060CBB26E}" presName="root1" presStyleCnt="0"/>
      <dgm:spPr/>
    </dgm:pt>
    <dgm:pt modelId="{C3784FAA-C283-47FF-BC58-274F33CC3AD6}" type="pres">
      <dgm:prSet presAssocID="{140F4707-2F82-48C4-908B-7EE060CBB26E}" presName="LevelOneTextNode" presStyleLbl="node0" presStyleIdx="0" presStyleCnt="1" custScaleX="56632" custScaleY="69517" custLinFactNeighborX="12387" custLinFactNeighborY="89334">
        <dgm:presLayoutVars>
          <dgm:chPref val="3"/>
        </dgm:presLayoutVars>
      </dgm:prSet>
      <dgm:spPr/>
    </dgm:pt>
    <dgm:pt modelId="{F1A70443-E0A3-44EE-9A5E-DD8CB96A5C02}" type="pres">
      <dgm:prSet presAssocID="{140F4707-2F82-48C4-908B-7EE060CBB26E}" presName="level2hierChild" presStyleCnt="0"/>
      <dgm:spPr/>
    </dgm:pt>
    <dgm:pt modelId="{A72B37FD-5003-4DDA-BAA1-761B67D9A235}" type="pres">
      <dgm:prSet presAssocID="{5D4CA5A2-DA86-4634-A0F7-7BFAC2B4A51A}" presName="conn2-1" presStyleLbl="parChTrans1D2" presStyleIdx="0" presStyleCnt="1"/>
      <dgm:spPr/>
    </dgm:pt>
    <dgm:pt modelId="{A83E21C5-107B-4EEB-8FB2-47EB94591339}" type="pres">
      <dgm:prSet presAssocID="{5D4CA5A2-DA86-4634-A0F7-7BFAC2B4A51A}" presName="connTx" presStyleLbl="parChTrans1D2" presStyleIdx="0" presStyleCnt="1"/>
      <dgm:spPr/>
    </dgm:pt>
    <dgm:pt modelId="{7EE34AE3-DBA1-44E6-BAEC-9D87361C5DD1}" type="pres">
      <dgm:prSet presAssocID="{F23AFAEE-FC13-4300-B26D-436F174CE51F}" presName="root2" presStyleCnt="0"/>
      <dgm:spPr/>
    </dgm:pt>
    <dgm:pt modelId="{EE1DBA3A-7E42-40F6-897C-DF78CF8A3C99}" type="pres">
      <dgm:prSet presAssocID="{F23AFAEE-FC13-4300-B26D-436F174CE51F}" presName="LevelTwoTextNode" presStyleLbl="node2" presStyleIdx="0" presStyleCnt="1" custScaleX="64262" custScaleY="81690" custLinFactNeighborX="2733" custLinFactNeighborY="89334">
        <dgm:presLayoutVars>
          <dgm:chPref val="3"/>
        </dgm:presLayoutVars>
      </dgm:prSet>
      <dgm:spPr/>
    </dgm:pt>
    <dgm:pt modelId="{E89763EE-F65E-41B0-BF43-2C74528EDA9B}" type="pres">
      <dgm:prSet presAssocID="{F23AFAEE-FC13-4300-B26D-436F174CE51F}" presName="level3hierChild" presStyleCnt="0"/>
      <dgm:spPr/>
    </dgm:pt>
    <dgm:pt modelId="{255214D1-8338-4177-94FA-399464800423}" type="pres">
      <dgm:prSet presAssocID="{1424076E-012D-44CA-8102-39907FD32941}" presName="conn2-1" presStyleLbl="parChTrans1D3" presStyleIdx="0" presStyleCnt="3"/>
      <dgm:spPr/>
    </dgm:pt>
    <dgm:pt modelId="{D101CF65-10ED-4E24-972D-17DF3A1B143E}" type="pres">
      <dgm:prSet presAssocID="{1424076E-012D-44CA-8102-39907FD32941}" presName="connTx" presStyleLbl="parChTrans1D3" presStyleIdx="0" presStyleCnt="3"/>
      <dgm:spPr/>
    </dgm:pt>
    <dgm:pt modelId="{750B8F3A-64C8-4055-A92F-D6B5585F05A8}" type="pres">
      <dgm:prSet presAssocID="{D1FACA36-E4AF-4026-BC9F-2FB225CBDFDE}" presName="root2" presStyleCnt="0"/>
      <dgm:spPr/>
    </dgm:pt>
    <dgm:pt modelId="{B85D53EA-EA60-4A9D-987C-105571173818}" type="pres">
      <dgm:prSet presAssocID="{D1FACA36-E4AF-4026-BC9F-2FB225CBDFDE}" presName="LevelTwoTextNode" presStyleLbl="node3" presStyleIdx="0" presStyleCnt="3" custScaleX="69829" custScaleY="60694" custLinFactNeighborX="-24661" custLinFactNeighborY="98574">
        <dgm:presLayoutVars>
          <dgm:chPref val="3"/>
        </dgm:presLayoutVars>
      </dgm:prSet>
      <dgm:spPr/>
    </dgm:pt>
    <dgm:pt modelId="{90B1B2DC-31B4-4B54-9ECE-5C4B77B94111}" type="pres">
      <dgm:prSet presAssocID="{D1FACA36-E4AF-4026-BC9F-2FB225CBDFDE}" presName="level3hierChild" presStyleCnt="0"/>
      <dgm:spPr/>
    </dgm:pt>
    <dgm:pt modelId="{27ABF18C-2362-4F5F-8FC8-7D001D4CB134}" type="pres">
      <dgm:prSet presAssocID="{20B0E7B3-E202-4288-9855-677516F369E1}" presName="conn2-1" presStyleLbl="parChTrans1D4" presStyleIdx="0" presStyleCnt="2"/>
      <dgm:spPr/>
    </dgm:pt>
    <dgm:pt modelId="{730AE85D-796A-47E3-8037-8D6B0D708FE9}" type="pres">
      <dgm:prSet presAssocID="{20B0E7B3-E202-4288-9855-677516F369E1}" presName="connTx" presStyleLbl="parChTrans1D4" presStyleIdx="0" presStyleCnt="2"/>
      <dgm:spPr/>
    </dgm:pt>
    <dgm:pt modelId="{2241E5AB-1DB6-4B22-B829-4F294D5C168B}" type="pres">
      <dgm:prSet presAssocID="{295DF755-ACEC-4546-996D-C19703E30CB0}" presName="root2" presStyleCnt="0"/>
      <dgm:spPr/>
    </dgm:pt>
    <dgm:pt modelId="{440C46F0-F20E-4D9E-A6F7-A7B7A4B28F81}" type="pres">
      <dgm:prSet presAssocID="{295DF755-ACEC-4546-996D-C19703E30CB0}" presName="LevelTwoTextNode" presStyleLbl="node4" presStyleIdx="0" presStyleCnt="2" custScaleX="49183" custScaleY="41804" custLinFactNeighborX="-26543" custLinFactNeighborY="99574">
        <dgm:presLayoutVars>
          <dgm:chPref val="3"/>
        </dgm:presLayoutVars>
      </dgm:prSet>
      <dgm:spPr/>
    </dgm:pt>
    <dgm:pt modelId="{5DF7254C-2ED4-43E5-B733-A44717D9C101}" type="pres">
      <dgm:prSet presAssocID="{295DF755-ACEC-4546-996D-C19703E30CB0}" presName="level3hierChild" presStyleCnt="0"/>
      <dgm:spPr/>
    </dgm:pt>
    <dgm:pt modelId="{A94DE072-A77B-4FE3-BB68-11615AC810E9}" type="pres">
      <dgm:prSet presAssocID="{EAF590AA-125A-4C46-9CB2-D514B120E3AC}" presName="conn2-1" presStyleLbl="parChTrans1D3" presStyleIdx="1" presStyleCnt="3"/>
      <dgm:spPr/>
    </dgm:pt>
    <dgm:pt modelId="{418C70D8-7AB7-40D8-B2C0-08D09F7A0426}" type="pres">
      <dgm:prSet presAssocID="{EAF590AA-125A-4C46-9CB2-D514B120E3AC}" presName="connTx" presStyleLbl="parChTrans1D3" presStyleIdx="1" presStyleCnt="3"/>
      <dgm:spPr/>
    </dgm:pt>
    <dgm:pt modelId="{7558C2EB-31A7-4A94-8202-4029D54F2A1E}" type="pres">
      <dgm:prSet presAssocID="{E5B77E5D-578E-4119-9ABA-859F406A36BD}" presName="root2" presStyleCnt="0"/>
      <dgm:spPr/>
    </dgm:pt>
    <dgm:pt modelId="{53CD4F65-0B5A-41DB-8BC1-1516DB87C0E4}" type="pres">
      <dgm:prSet presAssocID="{E5B77E5D-578E-4119-9ABA-859F406A36BD}" presName="LevelTwoTextNode" presStyleLbl="node3" presStyleIdx="1" presStyleCnt="3" custScaleX="66819" custScaleY="61412" custLinFactY="54167" custLinFactNeighborX="-30816" custLinFactNeighborY="100000">
        <dgm:presLayoutVars>
          <dgm:chPref val="3"/>
        </dgm:presLayoutVars>
      </dgm:prSet>
      <dgm:spPr/>
    </dgm:pt>
    <dgm:pt modelId="{4CB22AC7-0302-4B10-9F92-E63EDB7EDF48}" type="pres">
      <dgm:prSet presAssocID="{E5B77E5D-578E-4119-9ABA-859F406A36BD}" presName="level3hierChild" presStyleCnt="0"/>
      <dgm:spPr/>
    </dgm:pt>
    <dgm:pt modelId="{6AC1743B-D900-4CB2-A71B-551EA5E3DD32}" type="pres">
      <dgm:prSet presAssocID="{7BFBA51F-8887-4585-BFED-0D262568CBA7}" presName="conn2-1" presStyleLbl="parChTrans1D4" presStyleIdx="1" presStyleCnt="2"/>
      <dgm:spPr/>
    </dgm:pt>
    <dgm:pt modelId="{BAD90321-892A-4E53-867F-952E8FA3FF8E}" type="pres">
      <dgm:prSet presAssocID="{7BFBA51F-8887-4585-BFED-0D262568CBA7}" presName="connTx" presStyleLbl="parChTrans1D4" presStyleIdx="1" presStyleCnt="2"/>
      <dgm:spPr/>
    </dgm:pt>
    <dgm:pt modelId="{644318C6-0A4C-4D46-9D90-F074342B7D12}" type="pres">
      <dgm:prSet presAssocID="{2BCC0F2C-5048-4546-941E-7B28CC160822}" presName="root2" presStyleCnt="0"/>
      <dgm:spPr/>
    </dgm:pt>
    <dgm:pt modelId="{990301A6-C787-4650-B12E-0F1FAE918E0F}" type="pres">
      <dgm:prSet presAssocID="{2BCC0F2C-5048-4546-941E-7B28CC160822}" presName="LevelTwoTextNode" presStyleLbl="node4" presStyleIdx="1" presStyleCnt="2" custScaleX="46823" custScaleY="46108" custLinFactY="52233" custLinFactNeighborX="-23533" custLinFactNeighborY="100000">
        <dgm:presLayoutVars>
          <dgm:chPref val="3"/>
        </dgm:presLayoutVars>
      </dgm:prSet>
      <dgm:spPr/>
    </dgm:pt>
    <dgm:pt modelId="{38D5B981-A443-4B80-A658-EB7FB63E3F4A}" type="pres">
      <dgm:prSet presAssocID="{2BCC0F2C-5048-4546-941E-7B28CC160822}" presName="level3hierChild" presStyleCnt="0"/>
      <dgm:spPr/>
    </dgm:pt>
    <dgm:pt modelId="{CB0E8041-424F-41B8-AE02-EA7194DB8DE4}" type="pres">
      <dgm:prSet presAssocID="{BE3A24F6-C0F9-495D-B0EC-CE545A9E1606}" presName="conn2-1" presStyleLbl="parChTrans1D3" presStyleIdx="2" presStyleCnt="3"/>
      <dgm:spPr/>
    </dgm:pt>
    <dgm:pt modelId="{066452B9-0C9F-4FBC-941C-D63B5B014169}" type="pres">
      <dgm:prSet presAssocID="{BE3A24F6-C0F9-495D-B0EC-CE545A9E1606}" presName="connTx" presStyleLbl="parChTrans1D3" presStyleIdx="2" presStyleCnt="3"/>
      <dgm:spPr/>
    </dgm:pt>
    <dgm:pt modelId="{D4396C3B-F4C9-4E0F-9B27-1C5A719A4FAF}" type="pres">
      <dgm:prSet presAssocID="{069E2106-81E4-49D8-8989-FC50B1B284F5}" presName="root2" presStyleCnt="0"/>
      <dgm:spPr/>
    </dgm:pt>
    <dgm:pt modelId="{7E048A12-E3D3-407C-8EA1-E94BE8B66B1F}" type="pres">
      <dgm:prSet presAssocID="{069E2106-81E4-49D8-8989-FC50B1B284F5}" presName="LevelTwoTextNode" presStyleLbl="node3" presStyleIdx="2" presStyleCnt="3" custScaleX="57286" custScaleY="79414" custLinFactY="100000" custLinFactNeighborX="-31864" custLinFactNeighborY="122724">
        <dgm:presLayoutVars>
          <dgm:chPref val="3"/>
        </dgm:presLayoutVars>
      </dgm:prSet>
      <dgm:spPr/>
    </dgm:pt>
    <dgm:pt modelId="{6BAE8BB8-D063-454B-A200-2C90D1943ECC}" type="pres">
      <dgm:prSet presAssocID="{069E2106-81E4-49D8-8989-FC50B1B284F5}" presName="level3hierChild" presStyleCnt="0"/>
      <dgm:spPr/>
    </dgm:pt>
  </dgm:ptLst>
  <dgm:cxnLst>
    <dgm:cxn modelId="{55902704-A9AA-41BB-A636-70779E42DE56}" type="presOf" srcId="{7BFBA51F-8887-4585-BFED-0D262568CBA7}" destId="{BAD90321-892A-4E53-867F-952E8FA3FF8E}" srcOrd="1" destOrd="0" presId="urn:microsoft.com/office/officeart/2005/8/layout/hierarchy2"/>
    <dgm:cxn modelId="{946C1F05-6CD9-4C9C-8A52-BB70F25D3A78}" type="presOf" srcId="{1424076E-012D-44CA-8102-39907FD32941}" destId="{D101CF65-10ED-4E24-972D-17DF3A1B143E}" srcOrd="1" destOrd="0" presId="urn:microsoft.com/office/officeart/2005/8/layout/hierarchy2"/>
    <dgm:cxn modelId="{38E9EF08-2119-404C-A7A9-D1169C08526B}" srcId="{140F4707-2F82-48C4-908B-7EE060CBB26E}" destId="{F23AFAEE-FC13-4300-B26D-436F174CE51F}" srcOrd="0" destOrd="0" parTransId="{5D4CA5A2-DA86-4634-A0F7-7BFAC2B4A51A}" sibTransId="{95A7C5B0-0F35-4EFE-82BA-3A55A8A5B566}"/>
    <dgm:cxn modelId="{8CC64A0C-6B07-4BF3-8EEE-5EFA55F601FD}" type="presOf" srcId="{2BCC0F2C-5048-4546-941E-7B28CC160822}" destId="{990301A6-C787-4650-B12E-0F1FAE918E0F}" srcOrd="0" destOrd="0" presId="urn:microsoft.com/office/officeart/2005/8/layout/hierarchy2"/>
    <dgm:cxn modelId="{F0E3CA30-D446-4E05-B9CA-25C5D6FBA6DE}" srcId="{F23AFAEE-FC13-4300-B26D-436F174CE51F}" destId="{D1FACA36-E4AF-4026-BC9F-2FB225CBDFDE}" srcOrd="0" destOrd="0" parTransId="{1424076E-012D-44CA-8102-39907FD32941}" sibTransId="{54E367C8-668F-4CBE-A487-DEA4CCBE9377}"/>
    <dgm:cxn modelId="{59A56C5D-78A3-4F2D-84B8-3F1D45C0DA07}" type="presOf" srcId="{5D4CA5A2-DA86-4634-A0F7-7BFAC2B4A51A}" destId="{A72B37FD-5003-4DDA-BAA1-761B67D9A235}" srcOrd="0" destOrd="0" presId="urn:microsoft.com/office/officeart/2005/8/layout/hierarchy2"/>
    <dgm:cxn modelId="{AE9DAE66-8AFE-4A7B-85C4-D044E883C538}" srcId="{BAB8FB9F-4CDE-4047-869D-EC3587651477}" destId="{140F4707-2F82-48C4-908B-7EE060CBB26E}" srcOrd="0" destOrd="0" parTransId="{3B355C4C-C7C7-48B9-BA41-2AEC2DAFD4D6}" sibTransId="{9882C027-1FCB-42C8-AF4C-984F41291CE9}"/>
    <dgm:cxn modelId="{BD9F5F6B-6A19-4ED6-977A-84CE68887CD5}" type="presOf" srcId="{E5B77E5D-578E-4119-9ABA-859F406A36BD}" destId="{53CD4F65-0B5A-41DB-8BC1-1516DB87C0E4}" srcOrd="0" destOrd="0" presId="urn:microsoft.com/office/officeart/2005/8/layout/hierarchy2"/>
    <dgm:cxn modelId="{B26CB54F-EEA7-406D-B1D9-29B605DF0553}" type="presOf" srcId="{140F4707-2F82-48C4-908B-7EE060CBB26E}" destId="{C3784FAA-C283-47FF-BC58-274F33CC3AD6}" srcOrd="0" destOrd="0" presId="urn:microsoft.com/office/officeart/2005/8/layout/hierarchy2"/>
    <dgm:cxn modelId="{6E287050-E897-475C-B400-F012F8F8FD99}" type="presOf" srcId="{069E2106-81E4-49D8-8989-FC50B1B284F5}" destId="{7E048A12-E3D3-407C-8EA1-E94BE8B66B1F}" srcOrd="0" destOrd="0" presId="urn:microsoft.com/office/officeart/2005/8/layout/hierarchy2"/>
    <dgm:cxn modelId="{0A54AA56-105C-48E7-9850-16E3AB59189A}" type="presOf" srcId="{EAF590AA-125A-4C46-9CB2-D514B120E3AC}" destId="{418C70D8-7AB7-40D8-B2C0-08D09F7A0426}" srcOrd="1" destOrd="0" presId="urn:microsoft.com/office/officeart/2005/8/layout/hierarchy2"/>
    <dgm:cxn modelId="{8A9F8291-D45B-40F8-9B54-A20B765C45B6}" type="presOf" srcId="{D1FACA36-E4AF-4026-BC9F-2FB225CBDFDE}" destId="{B85D53EA-EA60-4A9D-987C-105571173818}" srcOrd="0" destOrd="0" presId="urn:microsoft.com/office/officeart/2005/8/layout/hierarchy2"/>
    <dgm:cxn modelId="{ECF4C895-C01D-4895-A117-24977FC8E28E}" type="presOf" srcId="{F23AFAEE-FC13-4300-B26D-436F174CE51F}" destId="{EE1DBA3A-7E42-40F6-897C-DF78CF8A3C99}" srcOrd="0" destOrd="0" presId="urn:microsoft.com/office/officeart/2005/8/layout/hierarchy2"/>
    <dgm:cxn modelId="{928C1099-D63A-444D-AF19-D1FC9F518F41}" type="presOf" srcId="{7BFBA51F-8887-4585-BFED-0D262568CBA7}" destId="{6AC1743B-D900-4CB2-A71B-551EA5E3DD32}" srcOrd="0" destOrd="0" presId="urn:microsoft.com/office/officeart/2005/8/layout/hierarchy2"/>
    <dgm:cxn modelId="{4E0D2EBC-AE36-4DA9-AD7F-9371758F85FD}" type="presOf" srcId="{20B0E7B3-E202-4288-9855-677516F369E1}" destId="{27ABF18C-2362-4F5F-8FC8-7D001D4CB134}" srcOrd="0" destOrd="0" presId="urn:microsoft.com/office/officeart/2005/8/layout/hierarchy2"/>
    <dgm:cxn modelId="{2406B5BE-069D-4F24-BF7D-23BAA4578190}" srcId="{F23AFAEE-FC13-4300-B26D-436F174CE51F}" destId="{069E2106-81E4-49D8-8989-FC50B1B284F5}" srcOrd="2" destOrd="0" parTransId="{BE3A24F6-C0F9-495D-B0EC-CE545A9E1606}" sibTransId="{6B3970D4-523B-4793-BDA3-F7C983F031B6}"/>
    <dgm:cxn modelId="{BE85CABF-81FD-41B6-B553-F90BCE208AA5}" type="presOf" srcId="{BE3A24F6-C0F9-495D-B0EC-CE545A9E1606}" destId="{066452B9-0C9F-4FBC-941C-D63B5B014169}" srcOrd="1" destOrd="0" presId="urn:microsoft.com/office/officeart/2005/8/layout/hierarchy2"/>
    <dgm:cxn modelId="{5E2DA9C1-2CFD-4D70-8F87-E7B75775F74A}" type="presOf" srcId="{EAF590AA-125A-4C46-9CB2-D514B120E3AC}" destId="{A94DE072-A77B-4FE3-BB68-11615AC810E9}" srcOrd="0" destOrd="0" presId="urn:microsoft.com/office/officeart/2005/8/layout/hierarchy2"/>
    <dgm:cxn modelId="{D85B85CC-B349-4249-A96B-F8E8FF6E6371}" type="presOf" srcId="{BE3A24F6-C0F9-495D-B0EC-CE545A9E1606}" destId="{CB0E8041-424F-41B8-AE02-EA7194DB8DE4}" srcOrd="0" destOrd="0" presId="urn:microsoft.com/office/officeart/2005/8/layout/hierarchy2"/>
    <dgm:cxn modelId="{29CD64CF-298E-4A51-BAB7-EEAA2B8C269A}" type="presOf" srcId="{1424076E-012D-44CA-8102-39907FD32941}" destId="{255214D1-8338-4177-94FA-399464800423}" srcOrd="0" destOrd="0" presId="urn:microsoft.com/office/officeart/2005/8/layout/hierarchy2"/>
    <dgm:cxn modelId="{072349CF-DF1F-4439-BA3E-AB2019F476CC}" type="presOf" srcId="{5D4CA5A2-DA86-4634-A0F7-7BFAC2B4A51A}" destId="{A83E21C5-107B-4EEB-8FB2-47EB94591339}" srcOrd="1" destOrd="0" presId="urn:microsoft.com/office/officeart/2005/8/layout/hierarchy2"/>
    <dgm:cxn modelId="{4269F5D3-6026-4784-ABA1-FC29A4FA4531}" srcId="{D1FACA36-E4AF-4026-BC9F-2FB225CBDFDE}" destId="{295DF755-ACEC-4546-996D-C19703E30CB0}" srcOrd="0" destOrd="0" parTransId="{20B0E7B3-E202-4288-9855-677516F369E1}" sibTransId="{413AF35E-2C73-4428-B262-F90EFAAF764D}"/>
    <dgm:cxn modelId="{CA2DD0D7-4C88-4396-9602-EA7ABF25C596}" type="presOf" srcId="{20B0E7B3-E202-4288-9855-677516F369E1}" destId="{730AE85D-796A-47E3-8037-8D6B0D708FE9}" srcOrd="1" destOrd="0" presId="urn:microsoft.com/office/officeart/2005/8/layout/hierarchy2"/>
    <dgm:cxn modelId="{919518E0-1FC1-435A-B16D-E1BB46DE768F}" srcId="{F23AFAEE-FC13-4300-B26D-436F174CE51F}" destId="{E5B77E5D-578E-4119-9ABA-859F406A36BD}" srcOrd="1" destOrd="0" parTransId="{EAF590AA-125A-4C46-9CB2-D514B120E3AC}" sibTransId="{0688A90B-F4DE-4AB9-8F7B-C7DE06C4EFB9}"/>
    <dgm:cxn modelId="{FAED8BEC-9543-4579-8818-1140377BA097}" srcId="{E5B77E5D-578E-4119-9ABA-859F406A36BD}" destId="{2BCC0F2C-5048-4546-941E-7B28CC160822}" srcOrd="0" destOrd="0" parTransId="{7BFBA51F-8887-4585-BFED-0D262568CBA7}" sibTransId="{9B01515C-791B-46A8-A2FF-ADADC23FA0A0}"/>
    <dgm:cxn modelId="{A6EC7BEE-1CDE-455D-B5ED-626F687A6A28}" type="presOf" srcId="{BAB8FB9F-4CDE-4047-869D-EC3587651477}" destId="{5F949571-2A30-43AF-BED8-B25C8E6C4DBA}" srcOrd="0" destOrd="0" presId="urn:microsoft.com/office/officeart/2005/8/layout/hierarchy2"/>
    <dgm:cxn modelId="{244EB0F3-3BEE-463F-AD32-E97A6040C0F9}" type="presOf" srcId="{295DF755-ACEC-4546-996D-C19703E30CB0}" destId="{440C46F0-F20E-4D9E-A6F7-A7B7A4B28F81}" srcOrd="0" destOrd="0" presId="urn:microsoft.com/office/officeart/2005/8/layout/hierarchy2"/>
    <dgm:cxn modelId="{5E77AA0D-5DF1-421D-8CE1-CACC92948401}" type="presParOf" srcId="{5F949571-2A30-43AF-BED8-B25C8E6C4DBA}" destId="{9C91C212-F126-44D1-8D80-99FB93C34FA6}" srcOrd="0" destOrd="0" presId="urn:microsoft.com/office/officeart/2005/8/layout/hierarchy2"/>
    <dgm:cxn modelId="{DEC3D822-844E-47D4-A59C-57FCF1D16140}" type="presParOf" srcId="{9C91C212-F126-44D1-8D80-99FB93C34FA6}" destId="{C3784FAA-C283-47FF-BC58-274F33CC3AD6}" srcOrd="0" destOrd="0" presId="urn:microsoft.com/office/officeart/2005/8/layout/hierarchy2"/>
    <dgm:cxn modelId="{D1000C25-D51F-4602-827B-66A0DFE4B272}" type="presParOf" srcId="{9C91C212-F126-44D1-8D80-99FB93C34FA6}" destId="{F1A70443-E0A3-44EE-9A5E-DD8CB96A5C02}" srcOrd="1" destOrd="0" presId="urn:microsoft.com/office/officeart/2005/8/layout/hierarchy2"/>
    <dgm:cxn modelId="{FD5F72C0-D2E4-48ED-80B5-A70A375EE659}" type="presParOf" srcId="{F1A70443-E0A3-44EE-9A5E-DD8CB96A5C02}" destId="{A72B37FD-5003-4DDA-BAA1-761B67D9A235}" srcOrd="0" destOrd="0" presId="urn:microsoft.com/office/officeart/2005/8/layout/hierarchy2"/>
    <dgm:cxn modelId="{1D440680-A929-46D5-AEE3-3289ACC2C1CA}" type="presParOf" srcId="{A72B37FD-5003-4DDA-BAA1-761B67D9A235}" destId="{A83E21C5-107B-4EEB-8FB2-47EB94591339}" srcOrd="0" destOrd="0" presId="urn:microsoft.com/office/officeart/2005/8/layout/hierarchy2"/>
    <dgm:cxn modelId="{CD940B3D-1450-4222-8315-252C23224771}" type="presParOf" srcId="{F1A70443-E0A3-44EE-9A5E-DD8CB96A5C02}" destId="{7EE34AE3-DBA1-44E6-BAEC-9D87361C5DD1}" srcOrd="1" destOrd="0" presId="urn:microsoft.com/office/officeart/2005/8/layout/hierarchy2"/>
    <dgm:cxn modelId="{744B140A-78AE-4698-88FF-DFCD3DA436DB}" type="presParOf" srcId="{7EE34AE3-DBA1-44E6-BAEC-9D87361C5DD1}" destId="{EE1DBA3A-7E42-40F6-897C-DF78CF8A3C99}" srcOrd="0" destOrd="0" presId="urn:microsoft.com/office/officeart/2005/8/layout/hierarchy2"/>
    <dgm:cxn modelId="{D04663F1-3026-457D-A834-54B61E059562}" type="presParOf" srcId="{7EE34AE3-DBA1-44E6-BAEC-9D87361C5DD1}" destId="{E89763EE-F65E-41B0-BF43-2C74528EDA9B}" srcOrd="1" destOrd="0" presId="urn:microsoft.com/office/officeart/2005/8/layout/hierarchy2"/>
    <dgm:cxn modelId="{AD1A5491-924F-40A8-B474-52512B81D023}" type="presParOf" srcId="{E89763EE-F65E-41B0-BF43-2C74528EDA9B}" destId="{255214D1-8338-4177-94FA-399464800423}" srcOrd="0" destOrd="0" presId="urn:microsoft.com/office/officeart/2005/8/layout/hierarchy2"/>
    <dgm:cxn modelId="{D74B95D7-2943-4718-A0F9-88A129AC64FF}" type="presParOf" srcId="{255214D1-8338-4177-94FA-399464800423}" destId="{D101CF65-10ED-4E24-972D-17DF3A1B143E}" srcOrd="0" destOrd="0" presId="urn:microsoft.com/office/officeart/2005/8/layout/hierarchy2"/>
    <dgm:cxn modelId="{C74BF3C2-035C-49F2-9898-86BF9DADA75C}" type="presParOf" srcId="{E89763EE-F65E-41B0-BF43-2C74528EDA9B}" destId="{750B8F3A-64C8-4055-A92F-D6B5585F05A8}" srcOrd="1" destOrd="0" presId="urn:microsoft.com/office/officeart/2005/8/layout/hierarchy2"/>
    <dgm:cxn modelId="{B617CE6E-14E7-44AF-90FD-F226AF5B09D3}" type="presParOf" srcId="{750B8F3A-64C8-4055-A92F-D6B5585F05A8}" destId="{B85D53EA-EA60-4A9D-987C-105571173818}" srcOrd="0" destOrd="0" presId="urn:microsoft.com/office/officeart/2005/8/layout/hierarchy2"/>
    <dgm:cxn modelId="{B888AA7F-5240-4037-B07F-2576CC2718CC}" type="presParOf" srcId="{750B8F3A-64C8-4055-A92F-D6B5585F05A8}" destId="{90B1B2DC-31B4-4B54-9ECE-5C4B77B94111}" srcOrd="1" destOrd="0" presId="urn:microsoft.com/office/officeart/2005/8/layout/hierarchy2"/>
    <dgm:cxn modelId="{62DD74F7-821A-4D52-B763-6F7C78A0024E}" type="presParOf" srcId="{90B1B2DC-31B4-4B54-9ECE-5C4B77B94111}" destId="{27ABF18C-2362-4F5F-8FC8-7D001D4CB134}" srcOrd="0" destOrd="0" presId="urn:microsoft.com/office/officeart/2005/8/layout/hierarchy2"/>
    <dgm:cxn modelId="{48BA5A79-68F4-447B-8AF1-A45D13CC75A0}" type="presParOf" srcId="{27ABF18C-2362-4F5F-8FC8-7D001D4CB134}" destId="{730AE85D-796A-47E3-8037-8D6B0D708FE9}" srcOrd="0" destOrd="0" presId="urn:microsoft.com/office/officeart/2005/8/layout/hierarchy2"/>
    <dgm:cxn modelId="{55BAA523-BFEF-4ACC-91B7-0F72DBFB7488}" type="presParOf" srcId="{90B1B2DC-31B4-4B54-9ECE-5C4B77B94111}" destId="{2241E5AB-1DB6-4B22-B829-4F294D5C168B}" srcOrd="1" destOrd="0" presId="urn:microsoft.com/office/officeart/2005/8/layout/hierarchy2"/>
    <dgm:cxn modelId="{717BAA50-B2CD-4EE7-97D0-27E87D2CE801}" type="presParOf" srcId="{2241E5AB-1DB6-4B22-B829-4F294D5C168B}" destId="{440C46F0-F20E-4D9E-A6F7-A7B7A4B28F81}" srcOrd="0" destOrd="0" presId="urn:microsoft.com/office/officeart/2005/8/layout/hierarchy2"/>
    <dgm:cxn modelId="{4A1BC228-7670-4CA3-BE09-9DA7322CBD9D}" type="presParOf" srcId="{2241E5AB-1DB6-4B22-B829-4F294D5C168B}" destId="{5DF7254C-2ED4-43E5-B733-A44717D9C101}" srcOrd="1" destOrd="0" presId="urn:microsoft.com/office/officeart/2005/8/layout/hierarchy2"/>
    <dgm:cxn modelId="{A854BBE5-6F63-4FF9-B5E2-0AC9C16260F6}" type="presParOf" srcId="{E89763EE-F65E-41B0-BF43-2C74528EDA9B}" destId="{A94DE072-A77B-4FE3-BB68-11615AC810E9}" srcOrd="2" destOrd="0" presId="urn:microsoft.com/office/officeart/2005/8/layout/hierarchy2"/>
    <dgm:cxn modelId="{71A5EAF7-7417-4C25-AECA-96E1ACA0F429}" type="presParOf" srcId="{A94DE072-A77B-4FE3-BB68-11615AC810E9}" destId="{418C70D8-7AB7-40D8-B2C0-08D09F7A0426}" srcOrd="0" destOrd="0" presId="urn:microsoft.com/office/officeart/2005/8/layout/hierarchy2"/>
    <dgm:cxn modelId="{039A6C6D-113C-479B-951E-7EE452EF7AF9}" type="presParOf" srcId="{E89763EE-F65E-41B0-BF43-2C74528EDA9B}" destId="{7558C2EB-31A7-4A94-8202-4029D54F2A1E}" srcOrd="3" destOrd="0" presId="urn:microsoft.com/office/officeart/2005/8/layout/hierarchy2"/>
    <dgm:cxn modelId="{553A3700-6A0A-4C7A-9E02-7358102F3CBE}" type="presParOf" srcId="{7558C2EB-31A7-4A94-8202-4029D54F2A1E}" destId="{53CD4F65-0B5A-41DB-8BC1-1516DB87C0E4}" srcOrd="0" destOrd="0" presId="urn:microsoft.com/office/officeart/2005/8/layout/hierarchy2"/>
    <dgm:cxn modelId="{A561E89B-CEC6-453D-9BD6-1B7A2DA26DAA}" type="presParOf" srcId="{7558C2EB-31A7-4A94-8202-4029D54F2A1E}" destId="{4CB22AC7-0302-4B10-9F92-E63EDB7EDF48}" srcOrd="1" destOrd="0" presId="urn:microsoft.com/office/officeart/2005/8/layout/hierarchy2"/>
    <dgm:cxn modelId="{7EDD8EBA-A063-40E4-B715-FF08CBBE2882}" type="presParOf" srcId="{4CB22AC7-0302-4B10-9F92-E63EDB7EDF48}" destId="{6AC1743B-D900-4CB2-A71B-551EA5E3DD32}" srcOrd="0" destOrd="0" presId="urn:microsoft.com/office/officeart/2005/8/layout/hierarchy2"/>
    <dgm:cxn modelId="{94A7FF82-EBB1-4336-8579-4486ACF5B397}" type="presParOf" srcId="{6AC1743B-D900-4CB2-A71B-551EA5E3DD32}" destId="{BAD90321-892A-4E53-867F-952E8FA3FF8E}" srcOrd="0" destOrd="0" presId="urn:microsoft.com/office/officeart/2005/8/layout/hierarchy2"/>
    <dgm:cxn modelId="{A5277910-F76E-4D88-BA83-C7F670A27520}" type="presParOf" srcId="{4CB22AC7-0302-4B10-9F92-E63EDB7EDF48}" destId="{644318C6-0A4C-4D46-9D90-F074342B7D12}" srcOrd="1" destOrd="0" presId="urn:microsoft.com/office/officeart/2005/8/layout/hierarchy2"/>
    <dgm:cxn modelId="{AD446373-64DD-4BD9-AB15-326C221E2ADC}" type="presParOf" srcId="{644318C6-0A4C-4D46-9D90-F074342B7D12}" destId="{990301A6-C787-4650-B12E-0F1FAE918E0F}" srcOrd="0" destOrd="0" presId="urn:microsoft.com/office/officeart/2005/8/layout/hierarchy2"/>
    <dgm:cxn modelId="{2D4869CC-F4D1-47B8-8394-E580464EBD73}" type="presParOf" srcId="{644318C6-0A4C-4D46-9D90-F074342B7D12}" destId="{38D5B981-A443-4B80-A658-EB7FB63E3F4A}" srcOrd="1" destOrd="0" presId="urn:microsoft.com/office/officeart/2005/8/layout/hierarchy2"/>
    <dgm:cxn modelId="{3924E8A1-69EF-4EA9-A246-4FC201D84D1B}" type="presParOf" srcId="{E89763EE-F65E-41B0-BF43-2C74528EDA9B}" destId="{CB0E8041-424F-41B8-AE02-EA7194DB8DE4}" srcOrd="4" destOrd="0" presId="urn:microsoft.com/office/officeart/2005/8/layout/hierarchy2"/>
    <dgm:cxn modelId="{1CAB86A5-9916-49F8-B658-7EA6175F0F71}" type="presParOf" srcId="{CB0E8041-424F-41B8-AE02-EA7194DB8DE4}" destId="{066452B9-0C9F-4FBC-941C-D63B5B014169}" srcOrd="0" destOrd="0" presId="urn:microsoft.com/office/officeart/2005/8/layout/hierarchy2"/>
    <dgm:cxn modelId="{FE7D91B9-D989-4379-909B-2974D69008E2}" type="presParOf" srcId="{E89763EE-F65E-41B0-BF43-2C74528EDA9B}" destId="{D4396C3B-F4C9-4E0F-9B27-1C5A719A4FAF}" srcOrd="5" destOrd="0" presId="urn:microsoft.com/office/officeart/2005/8/layout/hierarchy2"/>
    <dgm:cxn modelId="{796274FB-5150-4CE6-886F-E7264B3C9CAD}" type="presParOf" srcId="{D4396C3B-F4C9-4E0F-9B27-1C5A719A4FAF}" destId="{7E048A12-E3D3-407C-8EA1-E94BE8B66B1F}" srcOrd="0" destOrd="0" presId="urn:microsoft.com/office/officeart/2005/8/layout/hierarchy2"/>
    <dgm:cxn modelId="{E740BECB-E2A7-4FCF-8E8D-21FA7AC6A507}" type="presParOf" srcId="{D4396C3B-F4C9-4E0F-9B27-1C5A719A4FAF}" destId="{6BAE8BB8-D063-454B-A200-2C90D1943ECC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B8FB9F-4CDE-4047-869D-EC3587651477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0F4707-2F82-48C4-908B-7EE060CBB26E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/>
            <a:t>Goldwyn </a:t>
          </a:r>
        </a:p>
      </dgm:t>
    </dgm:pt>
    <dgm:pt modelId="{3B355C4C-C7C7-48B9-BA41-2AEC2DAFD4D6}" type="parTrans" cxnId="{AE9DAE66-8AFE-4A7B-85C4-D044E883C53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fr-FR"/>
        </a:p>
      </dgm:t>
    </dgm:pt>
    <dgm:pt modelId="{9882C027-1FCB-42C8-AF4C-984F41291CE9}" type="sibTrans" cxnId="{AE9DAE66-8AFE-4A7B-85C4-D044E883C538}">
      <dgm:prSet/>
      <dgm:spPr/>
      <dgm:t>
        <a:bodyPr/>
        <a:lstStyle/>
        <a:p>
          <a:pPr algn="ctr"/>
          <a:endParaRPr lang="fr-FR"/>
        </a:p>
      </dgm:t>
    </dgm:pt>
    <dgm:pt modelId="{F23AFAEE-FC13-4300-B26D-436F174CE51F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/>
            <a:t>Fanfare</a:t>
          </a:r>
        </a:p>
        <a:p>
          <a:pPr algn="ctr"/>
          <a:r>
            <a:rPr lang="fr-FR" sz="1400" b="1" dirty="0"/>
            <a:t>(</a:t>
          </a:r>
          <a:r>
            <a:rPr lang="fr-FR" sz="1400" b="1" dirty="0" err="1"/>
            <a:t>Shottle</a:t>
          </a:r>
          <a:r>
            <a:rPr lang="fr-FR" sz="1400" b="1" dirty="0"/>
            <a:t>) TB86</a:t>
          </a:r>
        </a:p>
      </dgm:t>
    </dgm:pt>
    <dgm:pt modelId="{5D4CA5A2-DA86-4634-A0F7-7BFAC2B4A51A}" type="parTrans" cxnId="{38E9EF08-2119-404C-A7A9-D1169C08526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fr-FR"/>
        </a:p>
      </dgm:t>
    </dgm:pt>
    <dgm:pt modelId="{95A7C5B0-0F35-4EFE-82BA-3A55A8A5B566}" type="sibTrans" cxnId="{38E9EF08-2119-404C-A7A9-D1169C08526B}">
      <dgm:prSet/>
      <dgm:spPr/>
      <dgm:t>
        <a:bodyPr/>
        <a:lstStyle/>
        <a:p>
          <a:pPr algn="ctr"/>
          <a:endParaRPr lang="fr-FR"/>
        </a:p>
      </dgm:t>
    </dgm:pt>
    <dgm:pt modelId="{9DCCB449-EFD1-4893-B537-CEF02ACCBF29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>
              <a:solidFill>
                <a:srgbClr val="FF0000"/>
              </a:solidFill>
            </a:rPr>
            <a:t>Javanaise TB85</a:t>
          </a:r>
        </a:p>
        <a:p>
          <a:pPr algn="ctr"/>
          <a:r>
            <a:rPr lang="fr-FR" sz="1400" b="1" dirty="0">
              <a:solidFill>
                <a:srgbClr val="FF0000"/>
              </a:solidFill>
            </a:rPr>
            <a:t>(</a:t>
          </a:r>
          <a:r>
            <a:rPr lang="fr-FR" sz="1400" b="1" dirty="0" err="1">
              <a:solidFill>
                <a:srgbClr val="FF0000"/>
              </a:solidFill>
            </a:rPr>
            <a:t>Dorcy</a:t>
          </a:r>
          <a:r>
            <a:rPr lang="fr-FR" sz="1400" b="1" dirty="0">
              <a:solidFill>
                <a:srgbClr val="FF0000"/>
              </a:solidFill>
            </a:rPr>
            <a:t>)</a:t>
          </a:r>
        </a:p>
      </dgm:t>
    </dgm:pt>
    <dgm:pt modelId="{AD866EAC-B932-4173-8596-98D2466D3F53}" type="parTrans" cxnId="{DA729E57-6D7C-4AC0-9677-BAC5D03C0FE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fr-FR"/>
        </a:p>
      </dgm:t>
    </dgm:pt>
    <dgm:pt modelId="{D6FA911D-59BB-4C56-BD31-9A86A339ADF0}" type="sibTrans" cxnId="{DA729E57-6D7C-4AC0-9677-BAC5D03C0FEB}">
      <dgm:prSet/>
      <dgm:spPr/>
      <dgm:t>
        <a:bodyPr/>
        <a:lstStyle/>
        <a:p>
          <a:pPr algn="ctr"/>
          <a:endParaRPr lang="fr-FR"/>
        </a:p>
      </dgm:t>
    </dgm:pt>
    <dgm:pt modelId="{18FC3C96-AA77-44AF-8933-972D8FAD1DD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Jocko</a:t>
          </a:r>
        </a:p>
      </dgm:t>
    </dgm:pt>
    <dgm:pt modelId="{E1A840A1-D758-4DA5-887F-A5BB11DA6C67}" type="parTrans" cxnId="{BE0DD1FB-3487-4515-BC8C-785AC94EE49D}">
      <dgm:prSet/>
      <dgm:spPr/>
      <dgm:t>
        <a:bodyPr/>
        <a:lstStyle/>
        <a:p>
          <a:endParaRPr lang="fr-FR"/>
        </a:p>
      </dgm:t>
    </dgm:pt>
    <dgm:pt modelId="{1C68DDAE-CC46-480E-913B-41969D45584C}" type="sibTrans" cxnId="{BE0DD1FB-3487-4515-BC8C-785AC94EE49D}">
      <dgm:prSet/>
      <dgm:spPr/>
      <dgm:t>
        <a:bodyPr/>
        <a:lstStyle/>
        <a:p>
          <a:endParaRPr lang="fr-FR"/>
        </a:p>
      </dgm:t>
    </dgm:pt>
    <dgm:pt modelId="{F16212AE-14B5-45AC-B71F-66669186542C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MITERBOND</a:t>
          </a:r>
        </a:p>
        <a:p>
          <a:r>
            <a:rPr lang="fr-FR" sz="1400" dirty="0"/>
            <a:t>(James Bond)</a:t>
          </a:r>
        </a:p>
      </dgm:t>
    </dgm:pt>
    <dgm:pt modelId="{7827712B-EF5F-4EC0-9D36-EAEE1D1BE460}" type="parTrans" cxnId="{5F58FE0F-2C71-41FC-9B5F-1C5250E95050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fr-FR"/>
        </a:p>
      </dgm:t>
    </dgm:pt>
    <dgm:pt modelId="{E9B153DC-D5CB-4CCC-AA76-24DB97067A97}" type="sibTrans" cxnId="{5F58FE0F-2C71-41FC-9B5F-1C5250E95050}">
      <dgm:prSet/>
      <dgm:spPr/>
      <dgm:t>
        <a:bodyPr/>
        <a:lstStyle/>
        <a:p>
          <a:endParaRPr lang="fr-FR"/>
        </a:p>
      </dgm:t>
    </dgm:pt>
    <dgm:pt modelId="{0BAF6255-BA93-4EF0-9473-7FBEECA90368}" type="pres">
      <dgm:prSet presAssocID="{BAB8FB9F-4CDE-4047-869D-EC358765147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F82FABC-3CE0-4DCD-9C3A-8449A0C5E4EC}" type="pres">
      <dgm:prSet presAssocID="{BAB8FB9F-4CDE-4047-869D-EC3587651477}" presName="hierFlow" presStyleCnt="0"/>
      <dgm:spPr/>
    </dgm:pt>
    <dgm:pt modelId="{4493FAA6-DD14-4EC7-A001-E3AAD31C9F88}" type="pres">
      <dgm:prSet presAssocID="{BAB8FB9F-4CDE-4047-869D-EC358765147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BAD7F2D-0C0F-4524-A5AA-E13E8AEC8051}" type="pres">
      <dgm:prSet presAssocID="{18FC3C96-AA77-44AF-8933-972D8FAD1DDE}" presName="Name14" presStyleCnt="0"/>
      <dgm:spPr/>
    </dgm:pt>
    <dgm:pt modelId="{9FB16E9B-634D-4D36-8408-03BCFBB55D97}" type="pres">
      <dgm:prSet presAssocID="{18FC3C96-AA77-44AF-8933-972D8FAD1DDE}" presName="level1Shape" presStyleLbl="node0" presStyleIdx="0" presStyleCnt="1" custScaleX="47626" custScaleY="43645" custLinFactNeighborX="-20604" custLinFactNeighborY="-5591">
        <dgm:presLayoutVars>
          <dgm:chPref val="3"/>
        </dgm:presLayoutVars>
      </dgm:prSet>
      <dgm:spPr/>
    </dgm:pt>
    <dgm:pt modelId="{7BA1B29F-B45A-4F37-83C1-A7D02117BB79}" type="pres">
      <dgm:prSet presAssocID="{18FC3C96-AA77-44AF-8933-972D8FAD1DDE}" presName="hierChild2" presStyleCnt="0"/>
      <dgm:spPr/>
    </dgm:pt>
    <dgm:pt modelId="{0CA469FE-CB94-4A16-85B0-C90D78EA252A}" type="pres">
      <dgm:prSet presAssocID="{3B355C4C-C7C7-48B9-BA41-2AEC2DAFD4D6}" presName="Name19" presStyleLbl="parChTrans1D2" presStyleIdx="0" presStyleCnt="1"/>
      <dgm:spPr/>
    </dgm:pt>
    <dgm:pt modelId="{46DD1A30-731E-4896-9707-BF03DFAB7C7C}" type="pres">
      <dgm:prSet presAssocID="{140F4707-2F82-48C4-908B-7EE060CBB26E}" presName="Name21" presStyleCnt="0"/>
      <dgm:spPr/>
    </dgm:pt>
    <dgm:pt modelId="{2AE81E61-27C4-4DF9-B323-033937582BD6}" type="pres">
      <dgm:prSet presAssocID="{140F4707-2F82-48C4-908B-7EE060CBB26E}" presName="level2Shape" presStyleLbl="node2" presStyleIdx="0" presStyleCnt="1" custScaleX="47626" custScaleY="43645" custLinFactNeighborX="-20604" custLinFactNeighborY="-23012"/>
      <dgm:spPr/>
    </dgm:pt>
    <dgm:pt modelId="{1015CA19-9B04-4654-9C15-6D032FFA5F07}" type="pres">
      <dgm:prSet presAssocID="{140F4707-2F82-48C4-908B-7EE060CBB26E}" presName="hierChild3" presStyleCnt="0"/>
      <dgm:spPr/>
    </dgm:pt>
    <dgm:pt modelId="{CCABE251-6DC0-4185-9F32-4CB756569EB0}" type="pres">
      <dgm:prSet presAssocID="{5D4CA5A2-DA86-4634-A0F7-7BFAC2B4A51A}" presName="Name19" presStyleLbl="parChTrans1D3" presStyleIdx="0" presStyleCnt="1"/>
      <dgm:spPr/>
    </dgm:pt>
    <dgm:pt modelId="{FBB2D7C2-4AB8-42EB-84B0-77A2CDB6F042}" type="pres">
      <dgm:prSet presAssocID="{F23AFAEE-FC13-4300-B26D-436F174CE51F}" presName="Name21" presStyleCnt="0"/>
      <dgm:spPr/>
    </dgm:pt>
    <dgm:pt modelId="{F6FC7DF6-E9F0-4EA0-89B7-EF96C712B108}" type="pres">
      <dgm:prSet presAssocID="{F23AFAEE-FC13-4300-B26D-436F174CE51F}" presName="level2Shape" presStyleLbl="node3" presStyleIdx="0" presStyleCnt="1" custScaleX="49887" custScaleY="52562" custLinFactNeighborX="50015" custLinFactNeighborY="-35418"/>
      <dgm:spPr/>
    </dgm:pt>
    <dgm:pt modelId="{ED0E3341-D797-4E79-AF4F-8EF78290F6FB}" type="pres">
      <dgm:prSet presAssocID="{F23AFAEE-FC13-4300-B26D-436F174CE51F}" presName="hierChild3" presStyleCnt="0"/>
      <dgm:spPr/>
    </dgm:pt>
    <dgm:pt modelId="{3D8A01F6-F870-430A-B951-EC86DD08CC59}" type="pres">
      <dgm:prSet presAssocID="{AD866EAC-B932-4173-8596-98D2466D3F53}" presName="Name19" presStyleLbl="parChTrans1D4" presStyleIdx="0" presStyleCnt="2"/>
      <dgm:spPr/>
    </dgm:pt>
    <dgm:pt modelId="{C21597AA-2F07-46B1-BD59-1A5DD12A8302}" type="pres">
      <dgm:prSet presAssocID="{9DCCB449-EFD1-4893-B537-CEF02ACCBF29}" presName="Name21" presStyleCnt="0"/>
      <dgm:spPr/>
    </dgm:pt>
    <dgm:pt modelId="{D4B8625E-E83F-48D3-8EFD-BAB24E235E04}" type="pres">
      <dgm:prSet presAssocID="{9DCCB449-EFD1-4893-B537-CEF02ACCBF29}" presName="level2Shape" presStyleLbl="node4" presStyleIdx="0" presStyleCnt="2" custScaleX="50812" custScaleY="60152" custLinFactNeighborX="-15777" custLinFactNeighborY="-59575"/>
      <dgm:spPr/>
    </dgm:pt>
    <dgm:pt modelId="{BF196508-3C88-431C-8C0B-CB0407A6E06F}" type="pres">
      <dgm:prSet presAssocID="{9DCCB449-EFD1-4893-B537-CEF02ACCBF29}" presName="hierChild3" presStyleCnt="0"/>
      <dgm:spPr/>
    </dgm:pt>
    <dgm:pt modelId="{4D100354-6421-447B-8F52-EFE5BCA1322B}" type="pres">
      <dgm:prSet presAssocID="{7827712B-EF5F-4EC0-9D36-EAEE1D1BE460}" presName="Name19" presStyleLbl="parChTrans1D4" presStyleIdx="1" presStyleCnt="2"/>
      <dgm:spPr/>
    </dgm:pt>
    <dgm:pt modelId="{C4AC7649-C980-490E-9AE8-B15F32DC90B4}" type="pres">
      <dgm:prSet presAssocID="{F16212AE-14B5-45AC-B71F-66669186542C}" presName="Name21" presStyleCnt="0"/>
      <dgm:spPr/>
    </dgm:pt>
    <dgm:pt modelId="{A1E0C7A9-358D-4E2A-8EE0-23977A4B3F20}" type="pres">
      <dgm:prSet presAssocID="{F16212AE-14B5-45AC-B71F-66669186542C}" presName="level2Shape" presStyleLbl="node4" presStyleIdx="1" presStyleCnt="2" custScaleX="64369" custScaleY="66474" custLinFactNeighborX="-60599" custLinFactNeighborY="-75600"/>
      <dgm:spPr/>
    </dgm:pt>
    <dgm:pt modelId="{2151DE8F-283E-47EE-AC5D-417F57975264}" type="pres">
      <dgm:prSet presAssocID="{F16212AE-14B5-45AC-B71F-66669186542C}" presName="hierChild3" presStyleCnt="0"/>
      <dgm:spPr/>
    </dgm:pt>
    <dgm:pt modelId="{17E24F9E-3EF7-4652-B0F7-382B7F765FC6}" type="pres">
      <dgm:prSet presAssocID="{BAB8FB9F-4CDE-4047-869D-EC3587651477}" presName="bgShapesFlow" presStyleCnt="0"/>
      <dgm:spPr/>
    </dgm:pt>
  </dgm:ptLst>
  <dgm:cxnLst>
    <dgm:cxn modelId="{38E9EF08-2119-404C-A7A9-D1169C08526B}" srcId="{140F4707-2F82-48C4-908B-7EE060CBB26E}" destId="{F23AFAEE-FC13-4300-B26D-436F174CE51F}" srcOrd="0" destOrd="0" parTransId="{5D4CA5A2-DA86-4634-A0F7-7BFAC2B4A51A}" sibTransId="{95A7C5B0-0F35-4EFE-82BA-3A55A8A5B566}"/>
    <dgm:cxn modelId="{5F58FE0F-2C71-41FC-9B5F-1C5250E95050}" srcId="{9DCCB449-EFD1-4893-B537-CEF02ACCBF29}" destId="{F16212AE-14B5-45AC-B71F-66669186542C}" srcOrd="0" destOrd="0" parTransId="{7827712B-EF5F-4EC0-9D36-EAEE1D1BE460}" sibTransId="{E9B153DC-D5CB-4CCC-AA76-24DB97067A97}"/>
    <dgm:cxn modelId="{DC00001E-1C64-4E1C-A7EB-A5951A528A9A}" type="presOf" srcId="{AD866EAC-B932-4173-8596-98D2466D3F53}" destId="{3D8A01F6-F870-430A-B951-EC86DD08CC59}" srcOrd="0" destOrd="0" presId="urn:microsoft.com/office/officeart/2005/8/layout/hierarchy6"/>
    <dgm:cxn modelId="{D19D1443-07E1-40CD-B6CD-9EE4D7E2AC4A}" type="presOf" srcId="{18FC3C96-AA77-44AF-8933-972D8FAD1DDE}" destId="{9FB16E9B-634D-4D36-8408-03BCFBB55D97}" srcOrd="0" destOrd="0" presId="urn:microsoft.com/office/officeart/2005/8/layout/hierarchy6"/>
    <dgm:cxn modelId="{AE9DAE66-8AFE-4A7B-85C4-D044E883C538}" srcId="{18FC3C96-AA77-44AF-8933-972D8FAD1DDE}" destId="{140F4707-2F82-48C4-908B-7EE060CBB26E}" srcOrd="0" destOrd="0" parTransId="{3B355C4C-C7C7-48B9-BA41-2AEC2DAFD4D6}" sibTransId="{9882C027-1FCB-42C8-AF4C-984F41291CE9}"/>
    <dgm:cxn modelId="{1A7CCD69-F332-466C-988D-662B14361427}" type="presOf" srcId="{F16212AE-14B5-45AC-B71F-66669186542C}" destId="{A1E0C7A9-358D-4E2A-8EE0-23977A4B3F20}" srcOrd="0" destOrd="0" presId="urn:microsoft.com/office/officeart/2005/8/layout/hierarchy6"/>
    <dgm:cxn modelId="{6CAE3356-954D-4FE1-A76B-F4C3C89893D3}" type="presOf" srcId="{3B355C4C-C7C7-48B9-BA41-2AEC2DAFD4D6}" destId="{0CA469FE-CB94-4A16-85B0-C90D78EA252A}" srcOrd="0" destOrd="0" presId="urn:microsoft.com/office/officeart/2005/8/layout/hierarchy6"/>
    <dgm:cxn modelId="{DA729E57-6D7C-4AC0-9677-BAC5D03C0FEB}" srcId="{F23AFAEE-FC13-4300-B26D-436F174CE51F}" destId="{9DCCB449-EFD1-4893-B537-CEF02ACCBF29}" srcOrd="0" destOrd="0" parTransId="{AD866EAC-B932-4173-8596-98D2466D3F53}" sibTransId="{D6FA911D-59BB-4C56-BD31-9A86A339ADF0}"/>
    <dgm:cxn modelId="{C7C6CA8F-660D-4B26-BE0D-AA5E6A0280A9}" type="presOf" srcId="{140F4707-2F82-48C4-908B-7EE060CBB26E}" destId="{2AE81E61-27C4-4DF9-B323-033937582BD6}" srcOrd="0" destOrd="0" presId="urn:microsoft.com/office/officeart/2005/8/layout/hierarchy6"/>
    <dgm:cxn modelId="{01A70A9B-F7DE-4FF7-B9E5-18E072D0C7E8}" type="presOf" srcId="{7827712B-EF5F-4EC0-9D36-EAEE1D1BE460}" destId="{4D100354-6421-447B-8F52-EFE5BCA1322B}" srcOrd="0" destOrd="0" presId="urn:microsoft.com/office/officeart/2005/8/layout/hierarchy6"/>
    <dgm:cxn modelId="{538A9AA0-FD3B-472C-8EE1-A8F7873725A9}" type="presOf" srcId="{BAB8FB9F-4CDE-4047-869D-EC3587651477}" destId="{0BAF6255-BA93-4EF0-9473-7FBEECA90368}" srcOrd="0" destOrd="0" presId="urn:microsoft.com/office/officeart/2005/8/layout/hierarchy6"/>
    <dgm:cxn modelId="{3C4E2AA4-5960-49BA-AB8A-1E8A42295581}" type="presOf" srcId="{9DCCB449-EFD1-4893-B537-CEF02ACCBF29}" destId="{D4B8625E-E83F-48D3-8EFD-BAB24E235E04}" srcOrd="0" destOrd="0" presId="urn:microsoft.com/office/officeart/2005/8/layout/hierarchy6"/>
    <dgm:cxn modelId="{6FBDCAB3-049A-4552-BF85-72048543A83C}" type="presOf" srcId="{5D4CA5A2-DA86-4634-A0F7-7BFAC2B4A51A}" destId="{CCABE251-6DC0-4185-9F32-4CB756569EB0}" srcOrd="0" destOrd="0" presId="urn:microsoft.com/office/officeart/2005/8/layout/hierarchy6"/>
    <dgm:cxn modelId="{0C04CBF1-46BB-4921-B7B5-41719092A664}" type="presOf" srcId="{F23AFAEE-FC13-4300-B26D-436F174CE51F}" destId="{F6FC7DF6-E9F0-4EA0-89B7-EF96C712B108}" srcOrd="0" destOrd="0" presId="urn:microsoft.com/office/officeart/2005/8/layout/hierarchy6"/>
    <dgm:cxn modelId="{BE0DD1FB-3487-4515-BC8C-785AC94EE49D}" srcId="{BAB8FB9F-4CDE-4047-869D-EC3587651477}" destId="{18FC3C96-AA77-44AF-8933-972D8FAD1DDE}" srcOrd="0" destOrd="0" parTransId="{E1A840A1-D758-4DA5-887F-A5BB11DA6C67}" sibTransId="{1C68DDAE-CC46-480E-913B-41969D45584C}"/>
    <dgm:cxn modelId="{C50C3BD6-84E1-4E1A-91C2-4E3DC1401344}" type="presParOf" srcId="{0BAF6255-BA93-4EF0-9473-7FBEECA90368}" destId="{3F82FABC-3CE0-4DCD-9C3A-8449A0C5E4EC}" srcOrd="0" destOrd="0" presId="urn:microsoft.com/office/officeart/2005/8/layout/hierarchy6"/>
    <dgm:cxn modelId="{CD64C52B-200B-44BD-B2D9-92AD3480F757}" type="presParOf" srcId="{3F82FABC-3CE0-4DCD-9C3A-8449A0C5E4EC}" destId="{4493FAA6-DD14-4EC7-A001-E3AAD31C9F88}" srcOrd="0" destOrd="0" presId="urn:microsoft.com/office/officeart/2005/8/layout/hierarchy6"/>
    <dgm:cxn modelId="{28D68AED-386E-467C-A7D5-364C75AEBA6A}" type="presParOf" srcId="{4493FAA6-DD14-4EC7-A001-E3AAD31C9F88}" destId="{FBAD7F2D-0C0F-4524-A5AA-E13E8AEC8051}" srcOrd="0" destOrd="0" presId="urn:microsoft.com/office/officeart/2005/8/layout/hierarchy6"/>
    <dgm:cxn modelId="{2CD627CF-C69F-4ADD-A519-E81DEED127F6}" type="presParOf" srcId="{FBAD7F2D-0C0F-4524-A5AA-E13E8AEC8051}" destId="{9FB16E9B-634D-4D36-8408-03BCFBB55D97}" srcOrd="0" destOrd="0" presId="urn:microsoft.com/office/officeart/2005/8/layout/hierarchy6"/>
    <dgm:cxn modelId="{FCDCF422-F16A-4437-A231-B23C4D9BE317}" type="presParOf" srcId="{FBAD7F2D-0C0F-4524-A5AA-E13E8AEC8051}" destId="{7BA1B29F-B45A-4F37-83C1-A7D02117BB79}" srcOrd="1" destOrd="0" presId="urn:microsoft.com/office/officeart/2005/8/layout/hierarchy6"/>
    <dgm:cxn modelId="{85502EF5-474E-45BA-98DF-AE369E1AAA8D}" type="presParOf" srcId="{7BA1B29F-B45A-4F37-83C1-A7D02117BB79}" destId="{0CA469FE-CB94-4A16-85B0-C90D78EA252A}" srcOrd="0" destOrd="0" presId="urn:microsoft.com/office/officeart/2005/8/layout/hierarchy6"/>
    <dgm:cxn modelId="{1F7DB014-17AC-4C0D-AFF0-A548784787C0}" type="presParOf" srcId="{7BA1B29F-B45A-4F37-83C1-A7D02117BB79}" destId="{46DD1A30-731E-4896-9707-BF03DFAB7C7C}" srcOrd="1" destOrd="0" presId="urn:microsoft.com/office/officeart/2005/8/layout/hierarchy6"/>
    <dgm:cxn modelId="{34E63133-3284-4215-950A-7A11CC052552}" type="presParOf" srcId="{46DD1A30-731E-4896-9707-BF03DFAB7C7C}" destId="{2AE81E61-27C4-4DF9-B323-033937582BD6}" srcOrd="0" destOrd="0" presId="urn:microsoft.com/office/officeart/2005/8/layout/hierarchy6"/>
    <dgm:cxn modelId="{44A00ED7-81BE-4598-979D-98B0449735A0}" type="presParOf" srcId="{46DD1A30-731E-4896-9707-BF03DFAB7C7C}" destId="{1015CA19-9B04-4654-9C15-6D032FFA5F07}" srcOrd="1" destOrd="0" presId="urn:microsoft.com/office/officeart/2005/8/layout/hierarchy6"/>
    <dgm:cxn modelId="{9D6135C5-4D4C-4319-9F44-76D11B685BB9}" type="presParOf" srcId="{1015CA19-9B04-4654-9C15-6D032FFA5F07}" destId="{CCABE251-6DC0-4185-9F32-4CB756569EB0}" srcOrd="0" destOrd="0" presId="urn:microsoft.com/office/officeart/2005/8/layout/hierarchy6"/>
    <dgm:cxn modelId="{B1916C51-9157-4204-AB66-CF8C5EAC93E3}" type="presParOf" srcId="{1015CA19-9B04-4654-9C15-6D032FFA5F07}" destId="{FBB2D7C2-4AB8-42EB-84B0-77A2CDB6F042}" srcOrd="1" destOrd="0" presId="urn:microsoft.com/office/officeart/2005/8/layout/hierarchy6"/>
    <dgm:cxn modelId="{BC94315C-EF9E-4266-933D-46CF8AB9F0FD}" type="presParOf" srcId="{FBB2D7C2-4AB8-42EB-84B0-77A2CDB6F042}" destId="{F6FC7DF6-E9F0-4EA0-89B7-EF96C712B108}" srcOrd="0" destOrd="0" presId="urn:microsoft.com/office/officeart/2005/8/layout/hierarchy6"/>
    <dgm:cxn modelId="{ACD74769-1E50-472E-B7EC-B25DC8ECC9E3}" type="presParOf" srcId="{FBB2D7C2-4AB8-42EB-84B0-77A2CDB6F042}" destId="{ED0E3341-D797-4E79-AF4F-8EF78290F6FB}" srcOrd="1" destOrd="0" presId="urn:microsoft.com/office/officeart/2005/8/layout/hierarchy6"/>
    <dgm:cxn modelId="{9771CC82-2F7B-4B40-BCCB-8CDA938EE2F4}" type="presParOf" srcId="{ED0E3341-D797-4E79-AF4F-8EF78290F6FB}" destId="{3D8A01F6-F870-430A-B951-EC86DD08CC59}" srcOrd="0" destOrd="0" presId="urn:microsoft.com/office/officeart/2005/8/layout/hierarchy6"/>
    <dgm:cxn modelId="{90B5D351-03FF-49ED-950F-BD8C7F4A85DA}" type="presParOf" srcId="{ED0E3341-D797-4E79-AF4F-8EF78290F6FB}" destId="{C21597AA-2F07-46B1-BD59-1A5DD12A8302}" srcOrd="1" destOrd="0" presId="urn:microsoft.com/office/officeart/2005/8/layout/hierarchy6"/>
    <dgm:cxn modelId="{21363D3E-1762-483A-990C-EA374852BDBF}" type="presParOf" srcId="{C21597AA-2F07-46B1-BD59-1A5DD12A8302}" destId="{D4B8625E-E83F-48D3-8EFD-BAB24E235E04}" srcOrd="0" destOrd="0" presId="urn:microsoft.com/office/officeart/2005/8/layout/hierarchy6"/>
    <dgm:cxn modelId="{0247FEE8-E22C-4A36-B57F-2A1B1A3CC909}" type="presParOf" srcId="{C21597AA-2F07-46B1-BD59-1A5DD12A8302}" destId="{BF196508-3C88-431C-8C0B-CB0407A6E06F}" srcOrd="1" destOrd="0" presId="urn:microsoft.com/office/officeart/2005/8/layout/hierarchy6"/>
    <dgm:cxn modelId="{DAA2E8FC-9729-47B8-BD6E-0CB0B4D76323}" type="presParOf" srcId="{BF196508-3C88-431C-8C0B-CB0407A6E06F}" destId="{4D100354-6421-447B-8F52-EFE5BCA1322B}" srcOrd="0" destOrd="0" presId="urn:microsoft.com/office/officeart/2005/8/layout/hierarchy6"/>
    <dgm:cxn modelId="{A20E53F6-2EF4-4BE6-8865-B542DDE3D9E9}" type="presParOf" srcId="{BF196508-3C88-431C-8C0B-CB0407A6E06F}" destId="{C4AC7649-C980-490E-9AE8-B15F32DC90B4}" srcOrd="1" destOrd="0" presId="urn:microsoft.com/office/officeart/2005/8/layout/hierarchy6"/>
    <dgm:cxn modelId="{9DAEA687-CDE7-4C6C-B8FC-2D278DE06222}" type="presParOf" srcId="{C4AC7649-C980-490E-9AE8-B15F32DC90B4}" destId="{A1E0C7A9-358D-4E2A-8EE0-23977A4B3F20}" srcOrd="0" destOrd="0" presId="urn:microsoft.com/office/officeart/2005/8/layout/hierarchy6"/>
    <dgm:cxn modelId="{14A80817-440B-42C5-9A73-CE419DC1B345}" type="presParOf" srcId="{C4AC7649-C980-490E-9AE8-B15F32DC90B4}" destId="{2151DE8F-283E-47EE-AC5D-417F57975264}" srcOrd="1" destOrd="0" presId="urn:microsoft.com/office/officeart/2005/8/layout/hierarchy6"/>
    <dgm:cxn modelId="{593EA814-F6AE-4DFD-B12B-42499ED3B3D6}" type="presParOf" srcId="{0BAF6255-BA93-4EF0-9473-7FBEECA90368}" destId="{17E24F9E-3EF7-4652-B0F7-382B7F765FC6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B8FB9F-4CDE-4047-869D-EC358765147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0F4707-2F82-48C4-908B-7EE060CBB26E}">
      <dgm:prSet phldrT="[Texte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 err="1"/>
            <a:t>Macia</a:t>
          </a:r>
          <a:r>
            <a:rPr lang="fr-FR" sz="1400" b="1" dirty="0"/>
            <a:t> TB 85</a:t>
          </a:r>
        </a:p>
        <a:p>
          <a:pPr algn="ctr"/>
          <a:r>
            <a:rPr lang="fr-FR" sz="1400" b="1" dirty="0"/>
            <a:t>(flame </a:t>
          </a:r>
          <a:r>
            <a:rPr lang="fr-FR" sz="1400" b="1" dirty="0" err="1"/>
            <a:t>vieu</a:t>
          </a:r>
          <a:r>
            <a:rPr lang="fr-FR" sz="1400" b="1" dirty="0"/>
            <a:t>)</a:t>
          </a:r>
        </a:p>
      </dgm:t>
    </dgm:pt>
    <dgm:pt modelId="{3B355C4C-C7C7-48B9-BA41-2AEC2DAFD4D6}" type="parTrans" cxnId="{AE9DAE66-8AFE-4A7B-85C4-D044E883C538}">
      <dgm:prSet/>
      <dgm:spPr/>
      <dgm:t>
        <a:bodyPr/>
        <a:lstStyle/>
        <a:p>
          <a:pPr algn="ctr"/>
          <a:endParaRPr lang="fr-FR"/>
        </a:p>
      </dgm:t>
    </dgm:pt>
    <dgm:pt modelId="{9882C027-1FCB-42C8-AF4C-984F41291CE9}" type="sibTrans" cxnId="{AE9DAE66-8AFE-4A7B-85C4-D044E883C538}">
      <dgm:prSet/>
      <dgm:spPr/>
      <dgm:t>
        <a:bodyPr/>
        <a:lstStyle/>
        <a:p>
          <a:pPr algn="ctr"/>
          <a:endParaRPr lang="fr-FR"/>
        </a:p>
      </dgm:t>
    </dgm:pt>
    <dgm:pt modelId="{F23AFAEE-FC13-4300-B26D-436F174CE51F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/>
            <a:t>IWAY EX92 (Meridian)</a:t>
          </a:r>
        </a:p>
      </dgm:t>
    </dgm:pt>
    <dgm:pt modelId="{5D4CA5A2-DA86-4634-A0F7-7BFAC2B4A51A}" type="parTrans" cxnId="{38E9EF08-2119-404C-A7A9-D1169C08526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95A7C5B0-0F35-4EFE-82BA-3A55A8A5B566}" type="sibTrans" cxnId="{38E9EF08-2119-404C-A7A9-D1169C08526B}">
      <dgm:prSet/>
      <dgm:spPr/>
      <dgm:t>
        <a:bodyPr/>
        <a:lstStyle/>
        <a:p>
          <a:pPr algn="ctr"/>
          <a:endParaRPr lang="fr-FR"/>
        </a:p>
      </dgm:t>
    </dgm:pt>
    <dgm:pt modelId="{D1FACA36-E4AF-4026-BC9F-2FB225CBDFDE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/>
            <a:t>Man O Man </a:t>
          </a:r>
        </a:p>
        <a:p>
          <a:pPr algn="ctr"/>
          <a:r>
            <a:rPr lang="fr-FR" sz="1400" b="1" dirty="0"/>
            <a:t>TB 86</a:t>
          </a:r>
        </a:p>
      </dgm:t>
    </dgm:pt>
    <dgm:pt modelId="{54E367C8-668F-4CBE-A487-DEA4CCBE9377}" type="sibTrans" cxnId="{F0E3CA30-D446-4E05-B9CA-25C5D6FBA6DE}">
      <dgm:prSet/>
      <dgm:spPr/>
      <dgm:t>
        <a:bodyPr/>
        <a:lstStyle/>
        <a:p>
          <a:pPr algn="ctr"/>
          <a:endParaRPr lang="fr-FR"/>
        </a:p>
      </dgm:t>
    </dgm:pt>
    <dgm:pt modelId="{1424076E-012D-44CA-8102-39907FD32941}" type="parTrans" cxnId="{F0E3CA30-D446-4E05-B9CA-25C5D6FBA6D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295DF755-ACEC-4546-996D-C19703E30CB0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 err="1"/>
            <a:t>Goldwin</a:t>
          </a:r>
          <a:r>
            <a:rPr lang="fr-FR" sz="1400" dirty="0"/>
            <a:t> TB86</a:t>
          </a:r>
        </a:p>
      </dgm:t>
    </dgm:pt>
    <dgm:pt modelId="{20B0E7B3-E202-4288-9855-677516F369E1}" type="parTrans" cxnId="{4269F5D3-6026-4784-ABA1-FC29A4FA453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fr-FR"/>
        </a:p>
      </dgm:t>
    </dgm:pt>
    <dgm:pt modelId="{413AF35E-2C73-4428-B262-F90EFAAF764D}" type="sibTrans" cxnId="{4269F5D3-6026-4784-ABA1-FC29A4FA4531}">
      <dgm:prSet/>
      <dgm:spPr/>
      <dgm:t>
        <a:bodyPr/>
        <a:lstStyle/>
        <a:p>
          <a:endParaRPr lang="fr-FR"/>
        </a:p>
      </dgm:t>
    </dgm:pt>
    <dgm:pt modelId="{5F949571-2A30-43AF-BED8-B25C8E6C4DBA}" type="pres">
      <dgm:prSet presAssocID="{BAB8FB9F-4CDE-4047-869D-EC35876514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C91C212-F126-44D1-8D80-99FB93C34FA6}" type="pres">
      <dgm:prSet presAssocID="{140F4707-2F82-48C4-908B-7EE060CBB26E}" presName="root1" presStyleCnt="0"/>
      <dgm:spPr/>
    </dgm:pt>
    <dgm:pt modelId="{C3784FAA-C283-47FF-BC58-274F33CC3AD6}" type="pres">
      <dgm:prSet presAssocID="{140F4707-2F82-48C4-908B-7EE060CBB26E}" presName="LevelOneTextNode" presStyleLbl="node0" presStyleIdx="0" presStyleCnt="1" custLinFactY="-100000" custLinFactNeighborX="6062" custLinFactNeighborY="-191533">
        <dgm:presLayoutVars>
          <dgm:chPref val="3"/>
        </dgm:presLayoutVars>
      </dgm:prSet>
      <dgm:spPr/>
    </dgm:pt>
    <dgm:pt modelId="{F1A70443-E0A3-44EE-9A5E-DD8CB96A5C02}" type="pres">
      <dgm:prSet presAssocID="{140F4707-2F82-48C4-908B-7EE060CBB26E}" presName="level2hierChild" presStyleCnt="0"/>
      <dgm:spPr/>
    </dgm:pt>
    <dgm:pt modelId="{A72B37FD-5003-4DDA-BAA1-761B67D9A235}" type="pres">
      <dgm:prSet presAssocID="{5D4CA5A2-DA86-4634-A0F7-7BFAC2B4A51A}" presName="conn2-1" presStyleLbl="parChTrans1D2" presStyleIdx="0" presStyleCnt="1"/>
      <dgm:spPr/>
    </dgm:pt>
    <dgm:pt modelId="{A83E21C5-107B-4EEB-8FB2-47EB94591339}" type="pres">
      <dgm:prSet presAssocID="{5D4CA5A2-DA86-4634-A0F7-7BFAC2B4A51A}" presName="connTx" presStyleLbl="parChTrans1D2" presStyleIdx="0" presStyleCnt="1"/>
      <dgm:spPr/>
    </dgm:pt>
    <dgm:pt modelId="{7EE34AE3-DBA1-44E6-BAEC-9D87361C5DD1}" type="pres">
      <dgm:prSet presAssocID="{F23AFAEE-FC13-4300-B26D-436F174CE51F}" presName="root2" presStyleCnt="0"/>
      <dgm:spPr/>
    </dgm:pt>
    <dgm:pt modelId="{EE1DBA3A-7E42-40F6-897C-DF78CF8A3C99}" type="pres">
      <dgm:prSet presAssocID="{F23AFAEE-FC13-4300-B26D-436F174CE51F}" presName="LevelTwoTextNode" presStyleLbl="node2" presStyleIdx="0" presStyleCnt="1" custLinFactY="-100000" custLinFactNeighborX="4040" custLinFactNeighborY="-100204">
        <dgm:presLayoutVars>
          <dgm:chPref val="3"/>
        </dgm:presLayoutVars>
      </dgm:prSet>
      <dgm:spPr/>
    </dgm:pt>
    <dgm:pt modelId="{E89763EE-F65E-41B0-BF43-2C74528EDA9B}" type="pres">
      <dgm:prSet presAssocID="{F23AFAEE-FC13-4300-B26D-436F174CE51F}" presName="level3hierChild" presStyleCnt="0"/>
      <dgm:spPr/>
    </dgm:pt>
    <dgm:pt modelId="{255214D1-8338-4177-94FA-399464800423}" type="pres">
      <dgm:prSet presAssocID="{1424076E-012D-44CA-8102-39907FD32941}" presName="conn2-1" presStyleLbl="parChTrans1D3" presStyleIdx="0" presStyleCnt="1"/>
      <dgm:spPr/>
    </dgm:pt>
    <dgm:pt modelId="{D101CF65-10ED-4E24-972D-17DF3A1B143E}" type="pres">
      <dgm:prSet presAssocID="{1424076E-012D-44CA-8102-39907FD32941}" presName="connTx" presStyleLbl="parChTrans1D3" presStyleIdx="0" presStyleCnt="1"/>
      <dgm:spPr/>
    </dgm:pt>
    <dgm:pt modelId="{750B8F3A-64C8-4055-A92F-D6B5585F05A8}" type="pres">
      <dgm:prSet presAssocID="{D1FACA36-E4AF-4026-BC9F-2FB225CBDFDE}" presName="root2" presStyleCnt="0"/>
      <dgm:spPr/>
    </dgm:pt>
    <dgm:pt modelId="{B85D53EA-EA60-4A9D-987C-105571173818}" type="pres">
      <dgm:prSet presAssocID="{D1FACA36-E4AF-4026-BC9F-2FB225CBDFDE}" presName="LevelTwoTextNode" presStyleLbl="node3" presStyleIdx="0" presStyleCnt="1" custLinFactY="-92582" custLinFactNeighborX="-5872" custLinFactNeighborY="-100000">
        <dgm:presLayoutVars>
          <dgm:chPref val="3"/>
        </dgm:presLayoutVars>
      </dgm:prSet>
      <dgm:spPr/>
    </dgm:pt>
    <dgm:pt modelId="{90B1B2DC-31B4-4B54-9ECE-5C4B77B94111}" type="pres">
      <dgm:prSet presAssocID="{D1FACA36-E4AF-4026-BC9F-2FB225CBDFDE}" presName="level3hierChild" presStyleCnt="0"/>
      <dgm:spPr/>
    </dgm:pt>
    <dgm:pt modelId="{27ABF18C-2362-4F5F-8FC8-7D001D4CB134}" type="pres">
      <dgm:prSet presAssocID="{20B0E7B3-E202-4288-9855-677516F369E1}" presName="conn2-1" presStyleLbl="parChTrans1D4" presStyleIdx="0" presStyleCnt="1"/>
      <dgm:spPr/>
    </dgm:pt>
    <dgm:pt modelId="{730AE85D-796A-47E3-8037-8D6B0D708FE9}" type="pres">
      <dgm:prSet presAssocID="{20B0E7B3-E202-4288-9855-677516F369E1}" presName="connTx" presStyleLbl="parChTrans1D4" presStyleIdx="0" presStyleCnt="1"/>
      <dgm:spPr/>
    </dgm:pt>
    <dgm:pt modelId="{2241E5AB-1DB6-4B22-B829-4F294D5C168B}" type="pres">
      <dgm:prSet presAssocID="{295DF755-ACEC-4546-996D-C19703E30CB0}" presName="root2" presStyleCnt="0"/>
      <dgm:spPr/>
    </dgm:pt>
    <dgm:pt modelId="{440C46F0-F20E-4D9E-A6F7-A7B7A4B28F81}" type="pres">
      <dgm:prSet presAssocID="{295DF755-ACEC-4546-996D-C19703E30CB0}" presName="LevelTwoTextNode" presStyleLbl="node4" presStyleIdx="0" presStyleCnt="1" custLinFactY="-92582" custLinFactNeighborX="-2459" custLinFactNeighborY="-100000">
        <dgm:presLayoutVars>
          <dgm:chPref val="3"/>
        </dgm:presLayoutVars>
      </dgm:prSet>
      <dgm:spPr/>
    </dgm:pt>
    <dgm:pt modelId="{5DF7254C-2ED4-43E5-B733-A44717D9C101}" type="pres">
      <dgm:prSet presAssocID="{295DF755-ACEC-4546-996D-C19703E30CB0}" presName="level3hierChild" presStyleCnt="0"/>
      <dgm:spPr/>
    </dgm:pt>
  </dgm:ptLst>
  <dgm:cxnLst>
    <dgm:cxn modelId="{946C1F05-6CD9-4C9C-8A52-BB70F25D3A78}" type="presOf" srcId="{1424076E-012D-44CA-8102-39907FD32941}" destId="{D101CF65-10ED-4E24-972D-17DF3A1B143E}" srcOrd="1" destOrd="0" presId="urn:microsoft.com/office/officeart/2005/8/layout/hierarchy2"/>
    <dgm:cxn modelId="{38E9EF08-2119-404C-A7A9-D1169C08526B}" srcId="{140F4707-2F82-48C4-908B-7EE060CBB26E}" destId="{F23AFAEE-FC13-4300-B26D-436F174CE51F}" srcOrd="0" destOrd="0" parTransId="{5D4CA5A2-DA86-4634-A0F7-7BFAC2B4A51A}" sibTransId="{95A7C5B0-0F35-4EFE-82BA-3A55A8A5B566}"/>
    <dgm:cxn modelId="{F0E3CA30-D446-4E05-B9CA-25C5D6FBA6DE}" srcId="{F23AFAEE-FC13-4300-B26D-436F174CE51F}" destId="{D1FACA36-E4AF-4026-BC9F-2FB225CBDFDE}" srcOrd="0" destOrd="0" parTransId="{1424076E-012D-44CA-8102-39907FD32941}" sibTransId="{54E367C8-668F-4CBE-A487-DEA4CCBE9377}"/>
    <dgm:cxn modelId="{59A56C5D-78A3-4F2D-84B8-3F1D45C0DA07}" type="presOf" srcId="{5D4CA5A2-DA86-4634-A0F7-7BFAC2B4A51A}" destId="{A72B37FD-5003-4DDA-BAA1-761B67D9A235}" srcOrd="0" destOrd="0" presId="urn:microsoft.com/office/officeart/2005/8/layout/hierarchy2"/>
    <dgm:cxn modelId="{AE9DAE66-8AFE-4A7B-85C4-D044E883C538}" srcId="{BAB8FB9F-4CDE-4047-869D-EC3587651477}" destId="{140F4707-2F82-48C4-908B-7EE060CBB26E}" srcOrd="0" destOrd="0" parTransId="{3B355C4C-C7C7-48B9-BA41-2AEC2DAFD4D6}" sibTransId="{9882C027-1FCB-42C8-AF4C-984F41291CE9}"/>
    <dgm:cxn modelId="{B26CB54F-EEA7-406D-B1D9-29B605DF0553}" type="presOf" srcId="{140F4707-2F82-48C4-908B-7EE060CBB26E}" destId="{C3784FAA-C283-47FF-BC58-274F33CC3AD6}" srcOrd="0" destOrd="0" presId="urn:microsoft.com/office/officeart/2005/8/layout/hierarchy2"/>
    <dgm:cxn modelId="{8A9F8291-D45B-40F8-9B54-A20B765C45B6}" type="presOf" srcId="{D1FACA36-E4AF-4026-BC9F-2FB225CBDFDE}" destId="{B85D53EA-EA60-4A9D-987C-105571173818}" srcOrd="0" destOrd="0" presId="urn:microsoft.com/office/officeart/2005/8/layout/hierarchy2"/>
    <dgm:cxn modelId="{ECF4C895-C01D-4895-A117-24977FC8E28E}" type="presOf" srcId="{F23AFAEE-FC13-4300-B26D-436F174CE51F}" destId="{EE1DBA3A-7E42-40F6-897C-DF78CF8A3C99}" srcOrd="0" destOrd="0" presId="urn:microsoft.com/office/officeart/2005/8/layout/hierarchy2"/>
    <dgm:cxn modelId="{4E0D2EBC-AE36-4DA9-AD7F-9371758F85FD}" type="presOf" srcId="{20B0E7B3-E202-4288-9855-677516F369E1}" destId="{27ABF18C-2362-4F5F-8FC8-7D001D4CB134}" srcOrd="0" destOrd="0" presId="urn:microsoft.com/office/officeart/2005/8/layout/hierarchy2"/>
    <dgm:cxn modelId="{29CD64CF-298E-4A51-BAB7-EEAA2B8C269A}" type="presOf" srcId="{1424076E-012D-44CA-8102-39907FD32941}" destId="{255214D1-8338-4177-94FA-399464800423}" srcOrd="0" destOrd="0" presId="urn:microsoft.com/office/officeart/2005/8/layout/hierarchy2"/>
    <dgm:cxn modelId="{072349CF-DF1F-4439-BA3E-AB2019F476CC}" type="presOf" srcId="{5D4CA5A2-DA86-4634-A0F7-7BFAC2B4A51A}" destId="{A83E21C5-107B-4EEB-8FB2-47EB94591339}" srcOrd="1" destOrd="0" presId="urn:microsoft.com/office/officeart/2005/8/layout/hierarchy2"/>
    <dgm:cxn modelId="{4269F5D3-6026-4784-ABA1-FC29A4FA4531}" srcId="{D1FACA36-E4AF-4026-BC9F-2FB225CBDFDE}" destId="{295DF755-ACEC-4546-996D-C19703E30CB0}" srcOrd="0" destOrd="0" parTransId="{20B0E7B3-E202-4288-9855-677516F369E1}" sibTransId="{413AF35E-2C73-4428-B262-F90EFAAF764D}"/>
    <dgm:cxn modelId="{CA2DD0D7-4C88-4396-9602-EA7ABF25C596}" type="presOf" srcId="{20B0E7B3-E202-4288-9855-677516F369E1}" destId="{730AE85D-796A-47E3-8037-8D6B0D708FE9}" srcOrd="1" destOrd="0" presId="urn:microsoft.com/office/officeart/2005/8/layout/hierarchy2"/>
    <dgm:cxn modelId="{A6EC7BEE-1CDE-455D-B5ED-626F687A6A28}" type="presOf" srcId="{BAB8FB9F-4CDE-4047-869D-EC3587651477}" destId="{5F949571-2A30-43AF-BED8-B25C8E6C4DBA}" srcOrd="0" destOrd="0" presId="urn:microsoft.com/office/officeart/2005/8/layout/hierarchy2"/>
    <dgm:cxn modelId="{244EB0F3-3BEE-463F-AD32-E97A6040C0F9}" type="presOf" srcId="{295DF755-ACEC-4546-996D-C19703E30CB0}" destId="{440C46F0-F20E-4D9E-A6F7-A7B7A4B28F81}" srcOrd="0" destOrd="0" presId="urn:microsoft.com/office/officeart/2005/8/layout/hierarchy2"/>
    <dgm:cxn modelId="{5E77AA0D-5DF1-421D-8CE1-CACC92948401}" type="presParOf" srcId="{5F949571-2A30-43AF-BED8-B25C8E6C4DBA}" destId="{9C91C212-F126-44D1-8D80-99FB93C34FA6}" srcOrd="0" destOrd="0" presId="urn:microsoft.com/office/officeart/2005/8/layout/hierarchy2"/>
    <dgm:cxn modelId="{DEC3D822-844E-47D4-A59C-57FCF1D16140}" type="presParOf" srcId="{9C91C212-F126-44D1-8D80-99FB93C34FA6}" destId="{C3784FAA-C283-47FF-BC58-274F33CC3AD6}" srcOrd="0" destOrd="0" presId="urn:microsoft.com/office/officeart/2005/8/layout/hierarchy2"/>
    <dgm:cxn modelId="{D1000C25-D51F-4602-827B-66A0DFE4B272}" type="presParOf" srcId="{9C91C212-F126-44D1-8D80-99FB93C34FA6}" destId="{F1A70443-E0A3-44EE-9A5E-DD8CB96A5C02}" srcOrd="1" destOrd="0" presId="urn:microsoft.com/office/officeart/2005/8/layout/hierarchy2"/>
    <dgm:cxn modelId="{FD5F72C0-D2E4-48ED-80B5-A70A375EE659}" type="presParOf" srcId="{F1A70443-E0A3-44EE-9A5E-DD8CB96A5C02}" destId="{A72B37FD-5003-4DDA-BAA1-761B67D9A235}" srcOrd="0" destOrd="0" presId="urn:microsoft.com/office/officeart/2005/8/layout/hierarchy2"/>
    <dgm:cxn modelId="{1D440680-A929-46D5-AEE3-3289ACC2C1CA}" type="presParOf" srcId="{A72B37FD-5003-4DDA-BAA1-761B67D9A235}" destId="{A83E21C5-107B-4EEB-8FB2-47EB94591339}" srcOrd="0" destOrd="0" presId="urn:microsoft.com/office/officeart/2005/8/layout/hierarchy2"/>
    <dgm:cxn modelId="{CD940B3D-1450-4222-8315-252C23224771}" type="presParOf" srcId="{F1A70443-E0A3-44EE-9A5E-DD8CB96A5C02}" destId="{7EE34AE3-DBA1-44E6-BAEC-9D87361C5DD1}" srcOrd="1" destOrd="0" presId="urn:microsoft.com/office/officeart/2005/8/layout/hierarchy2"/>
    <dgm:cxn modelId="{744B140A-78AE-4698-88FF-DFCD3DA436DB}" type="presParOf" srcId="{7EE34AE3-DBA1-44E6-BAEC-9D87361C5DD1}" destId="{EE1DBA3A-7E42-40F6-897C-DF78CF8A3C99}" srcOrd="0" destOrd="0" presId="urn:microsoft.com/office/officeart/2005/8/layout/hierarchy2"/>
    <dgm:cxn modelId="{D04663F1-3026-457D-A834-54B61E059562}" type="presParOf" srcId="{7EE34AE3-DBA1-44E6-BAEC-9D87361C5DD1}" destId="{E89763EE-F65E-41B0-BF43-2C74528EDA9B}" srcOrd="1" destOrd="0" presId="urn:microsoft.com/office/officeart/2005/8/layout/hierarchy2"/>
    <dgm:cxn modelId="{AD1A5491-924F-40A8-B474-52512B81D023}" type="presParOf" srcId="{E89763EE-F65E-41B0-BF43-2C74528EDA9B}" destId="{255214D1-8338-4177-94FA-399464800423}" srcOrd="0" destOrd="0" presId="urn:microsoft.com/office/officeart/2005/8/layout/hierarchy2"/>
    <dgm:cxn modelId="{D74B95D7-2943-4718-A0F9-88A129AC64FF}" type="presParOf" srcId="{255214D1-8338-4177-94FA-399464800423}" destId="{D101CF65-10ED-4E24-972D-17DF3A1B143E}" srcOrd="0" destOrd="0" presId="urn:microsoft.com/office/officeart/2005/8/layout/hierarchy2"/>
    <dgm:cxn modelId="{C74BF3C2-035C-49F2-9898-86BF9DADA75C}" type="presParOf" srcId="{E89763EE-F65E-41B0-BF43-2C74528EDA9B}" destId="{750B8F3A-64C8-4055-A92F-D6B5585F05A8}" srcOrd="1" destOrd="0" presId="urn:microsoft.com/office/officeart/2005/8/layout/hierarchy2"/>
    <dgm:cxn modelId="{B617CE6E-14E7-44AF-90FD-F226AF5B09D3}" type="presParOf" srcId="{750B8F3A-64C8-4055-A92F-D6B5585F05A8}" destId="{B85D53EA-EA60-4A9D-987C-105571173818}" srcOrd="0" destOrd="0" presId="urn:microsoft.com/office/officeart/2005/8/layout/hierarchy2"/>
    <dgm:cxn modelId="{B888AA7F-5240-4037-B07F-2576CC2718CC}" type="presParOf" srcId="{750B8F3A-64C8-4055-A92F-D6B5585F05A8}" destId="{90B1B2DC-31B4-4B54-9ECE-5C4B77B94111}" srcOrd="1" destOrd="0" presId="urn:microsoft.com/office/officeart/2005/8/layout/hierarchy2"/>
    <dgm:cxn modelId="{62DD74F7-821A-4D52-B763-6F7C78A0024E}" type="presParOf" srcId="{90B1B2DC-31B4-4B54-9ECE-5C4B77B94111}" destId="{27ABF18C-2362-4F5F-8FC8-7D001D4CB134}" srcOrd="0" destOrd="0" presId="urn:microsoft.com/office/officeart/2005/8/layout/hierarchy2"/>
    <dgm:cxn modelId="{48BA5A79-68F4-447B-8AF1-A45D13CC75A0}" type="presParOf" srcId="{27ABF18C-2362-4F5F-8FC8-7D001D4CB134}" destId="{730AE85D-796A-47E3-8037-8D6B0D708FE9}" srcOrd="0" destOrd="0" presId="urn:microsoft.com/office/officeart/2005/8/layout/hierarchy2"/>
    <dgm:cxn modelId="{55BAA523-BFEF-4ACC-91B7-0F72DBFB7488}" type="presParOf" srcId="{90B1B2DC-31B4-4B54-9ECE-5C4B77B94111}" destId="{2241E5AB-1DB6-4B22-B829-4F294D5C168B}" srcOrd="1" destOrd="0" presId="urn:microsoft.com/office/officeart/2005/8/layout/hierarchy2"/>
    <dgm:cxn modelId="{717BAA50-B2CD-4EE7-97D0-27E87D2CE801}" type="presParOf" srcId="{2241E5AB-1DB6-4B22-B829-4F294D5C168B}" destId="{440C46F0-F20E-4D9E-A6F7-A7B7A4B28F81}" srcOrd="0" destOrd="0" presId="urn:microsoft.com/office/officeart/2005/8/layout/hierarchy2"/>
    <dgm:cxn modelId="{4A1BC228-7670-4CA3-BE09-9DA7322CBD9D}" type="presParOf" srcId="{2241E5AB-1DB6-4B22-B829-4F294D5C168B}" destId="{5DF7254C-2ED4-43E5-B733-A44717D9C101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B8FB9F-4CDE-4047-869D-EC358765147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0F4707-2F82-48C4-908B-7EE060CBB26E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/>
            <a:t>Fontoy </a:t>
          </a:r>
        </a:p>
      </dgm:t>
    </dgm:pt>
    <dgm:pt modelId="{3B355C4C-C7C7-48B9-BA41-2AEC2DAFD4D6}" type="parTrans" cxnId="{AE9DAE66-8AFE-4A7B-85C4-D044E883C538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9882C027-1FCB-42C8-AF4C-984F41291CE9}" type="sibTrans" cxnId="{AE9DAE66-8AFE-4A7B-85C4-D044E883C538}">
      <dgm:prSet/>
      <dgm:spPr/>
      <dgm:t>
        <a:bodyPr/>
        <a:lstStyle/>
        <a:p>
          <a:pPr algn="ctr"/>
          <a:endParaRPr lang="fr-FR"/>
        </a:p>
      </dgm:t>
    </dgm:pt>
    <dgm:pt modelId="{F23AFAEE-FC13-4300-B26D-436F174CE51F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 err="1"/>
            <a:t>Dassi</a:t>
          </a:r>
          <a:r>
            <a:rPr lang="fr-FR" sz="1400" b="1" dirty="0"/>
            <a:t> </a:t>
          </a:r>
        </a:p>
      </dgm:t>
    </dgm:pt>
    <dgm:pt modelId="{5D4CA5A2-DA86-4634-A0F7-7BFAC2B4A51A}" type="parTrans" cxnId="{38E9EF08-2119-404C-A7A9-D1169C08526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95A7C5B0-0F35-4EFE-82BA-3A55A8A5B566}" type="sibTrans" cxnId="{38E9EF08-2119-404C-A7A9-D1169C08526B}">
      <dgm:prSet/>
      <dgm:spPr/>
      <dgm:t>
        <a:bodyPr/>
        <a:lstStyle/>
        <a:p>
          <a:pPr algn="ctr"/>
          <a:endParaRPr lang="fr-FR"/>
        </a:p>
      </dgm:t>
    </dgm:pt>
    <dgm:pt modelId="{9DCCB449-EFD1-4893-B537-CEF02ACCBF29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r-FR" sz="1400" b="1" dirty="0" err="1"/>
            <a:t>Rydalo</a:t>
          </a:r>
          <a:r>
            <a:rPr lang="fr-FR" sz="1400" b="1" dirty="0"/>
            <a:t> AD</a:t>
          </a:r>
        </a:p>
      </dgm:t>
    </dgm:pt>
    <dgm:pt modelId="{AD866EAC-B932-4173-8596-98D2466D3F53}" type="parTrans" cxnId="{DA729E57-6D7C-4AC0-9677-BAC5D03C0FE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D6FA911D-59BB-4C56-BD31-9A86A339ADF0}" type="sibTrans" cxnId="{DA729E57-6D7C-4AC0-9677-BAC5D03C0FEB}">
      <dgm:prSet/>
      <dgm:spPr/>
      <dgm:t>
        <a:bodyPr/>
        <a:lstStyle/>
        <a:p>
          <a:pPr algn="ctr"/>
          <a:endParaRPr lang="fr-FR"/>
        </a:p>
      </dgm:t>
    </dgm:pt>
    <dgm:pt modelId="{18FC3C96-AA77-44AF-8933-972D8FAD1DD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 err="1"/>
            <a:t>Efford</a:t>
          </a:r>
          <a:r>
            <a:rPr lang="fr-FR" sz="1400" dirty="0"/>
            <a:t> Red B+83 </a:t>
          </a:r>
        </a:p>
      </dgm:t>
    </dgm:pt>
    <dgm:pt modelId="{E1A840A1-D758-4DA5-887F-A5BB11DA6C67}" type="parTrans" cxnId="{BE0DD1FB-3487-4515-BC8C-785AC94EE49D}">
      <dgm:prSet/>
      <dgm:spPr/>
      <dgm:t>
        <a:bodyPr/>
        <a:lstStyle/>
        <a:p>
          <a:endParaRPr lang="fr-FR"/>
        </a:p>
      </dgm:t>
    </dgm:pt>
    <dgm:pt modelId="{1C68DDAE-CC46-480E-913B-41969D45584C}" type="sibTrans" cxnId="{BE0DD1FB-3487-4515-BC8C-785AC94EE49D}">
      <dgm:prSet/>
      <dgm:spPr/>
      <dgm:t>
        <a:bodyPr/>
        <a:lstStyle/>
        <a:p>
          <a:endParaRPr lang="fr-FR"/>
        </a:p>
      </dgm:t>
    </dgm:pt>
    <dgm:pt modelId="{79F84033-4E81-41B0-A17E-7F36DC6D93D6}">
      <dgm:prSet phldrT="[Texte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b="1" dirty="0"/>
            <a:t>5741  TB 85</a:t>
          </a:r>
        </a:p>
        <a:p>
          <a:r>
            <a:rPr lang="fr-FR" sz="1400" b="1" dirty="0"/>
            <a:t>(</a:t>
          </a:r>
          <a:r>
            <a:rPr lang="fr-FR" sz="1400" b="1" dirty="0" err="1"/>
            <a:t>Lekker</a:t>
          </a:r>
          <a:r>
            <a:rPr lang="fr-FR" sz="1400" b="1" dirty="0"/>
            <a:t>)</a:t>
          </a:r>
        </a:p>
      </dgm:t>
    </dgm:pt>
    <dgm:pt modelId="{1ED0F965-9D34-4095-82C9-DD3BBC34D142}" type="parTrans" cxnId="{CAB8B559-B6E1-4D06-8CCC-5DF9495A6974}">
      <dgm:prSet/>
      <dgm:spPr/>
      <dgm:t>
        <a:bodyPr/>
        <a:lstStyle/>
        <a:p>
          <a:endParaRPr lang="fr-FR"/>
        </a:p>
      </dgm:t>
    </dgm:pt>
    <dgm:pt modelId="{5264FED5-38B4-4A94-B61C-4620C512BA59}" type="sibTrans" cxnId="{CAB8B559-B6E1-4D06-8CCC-5DF9495A6974}">
      <dgm:prSet/>
      <dgm:spPr/>
      <dgm:t>
        <a:bodyPr/>
        <a:lstStyle/>
        <a:p>
          <a:endParaRPr lang="fr-FR"/>
        </a:p>
      </dgm:t>
    </dgm:pt>
    <dgm:pt modelId="{6966DF6A-D0A1-41A5-ABD1-E3D1D1D18338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b="1" dirty="0"/>
            <a:t>ETOILE GDL TB85 (Stol </a:t>
          </a:r>
          <a:r>
            <a:rPr lang="fr-FR" sz="1400" b="1" dirty="0" err="1"/>
            <a:t>Joc</a:t>
          </a:r>
          <a:r>
            <a:rPr lang="fr-FR" sz="1400" b="1" dirty="0"/>
            <a:t>)</a:t>
          </a:r>
        </a:p>
      </dgm:t>
    </dgm:pt>
    <dgm:pt modelId="{75128446-A322-41C5-A341-8BB9FA1F3CC2}" type="parTrans" cxnId="{FD9037DA-66BA-406D-AC38-7B52EDE1047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fr-FR"/>
        </a:p>
      </dgm:t>
    </dgm:pt>
    <dgm:pt modelId="{57A8CB50-6201-4155-A4AC-3E6AB887024A}" type="sibTrans" cxnId="{FD9037DA-66BA-406D-AC38-7B52EDE10472}">
      <dgm:prSet/>
      <dgm:spPr/>
      <dgm:t>
        <a:bodyPr/>
        <a:lstStyle/>
        <a:p>
          <a:endParaRPr lang="fr-FR"/>
        </a:p>
      </dgm:t>
    </dgm:pt>
    <dgm:pt modelId="{F77854A2-BB13-45BC-92CE-133C714F525F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b="1" dirty="0"/>
            <a:t>De SU </a:t>
          </a:r>
        </a:p>
        <a:p>
          <a:r>
            <a:rPr lang="fr-FR" sz="1400" b="1" dirty="0"/>
            <a:t>GEORGIA</a:t>
          </a:r>
        </a:p>
      </dgm:t>
    </dgm:pt>
    <dgm:pt modelId="{9A26343E-9B6D-4B87-A1D6-FA9D9D341517}" type="parTrans" cxnId="{AB44E8C8-5651-40F5-8663-65F68719CF2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fr-FR"/>
        </a:p>
      </dgm:t>
    </dgm:pt>
    <dgm:pt modelId="{D280BBE1-1AE8-4471-A858-B0D19CF1CD49}" type="sibTrans" cxnId="{AB44E8C8-5651-40F5-8663-65F68719CF2C}">
      <dgm:prSet/>
      <dgm:spPr/>
      <dgm:t>
        <a:bodyPr/>
        <a:lstStyle/>
        <a:p>
          <a:endParaRPr lang="fr-FR"/>
        </a:p>
      </dgm:t>
    </dgm:pt>
    <dgm:pt modelId="{5F949571-2A30-43AF-BED8-B25C8E6C4DBA}" type="pres">
      <dgm:prSet presAssocID="{BAB8FB9F-4CDE-4047-869D-EC35876514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012EBD9-8B02-4BE5-919C-A9C9AA4241A2}" type="pres">
      <dgm:prSet presAssocID="{18FC3C96-AA77-44AF-8933-972D8FAD1DDE}" presName="root1" presStyleCnt="0"/>
      <dgm:spPr/>
    </dgm:pt>
    <dgm:pt modelId="{E4F781BE-2321-4751-A43D-8CC7F4574D83}" type="pres">
      <dgm:prSet presAssocID="{18FC3C96-AA77-44AF-8933-972D8FAD1DDE}" presName="LevelOneTextNode" presStyleLbl="node0" presStyleIdx="0" presStyleCnt="2" custLinFactY="-200000" custLinFactNeighborX="15930" custLinFactNeighborY="-248463">
        <dgm:presLayoutVars>
          <dgm:chPref val="3"/>
        </dgm:presLayoutVars>
      </dgm:prSet>
      <dgm:spPr/>
    </dgm:pt>
    <dgm:pt modelId="{C8F0BC45-B7A8-48AB-877A-7E9EADBF586F}" type="pres">
      <dgm:prSet presAssocID="{18FC3C96-AA77-44AF-8933-972D8FAD1DDE}" presName="level2hierChild" presStyleCnt="0"/>
      <dgm:spPr/>
    </dgm:pt>
    <dgm:pt modelId="{DCB746F4-05B2-4E83-9015-D2060DCE7C75}" type="pres">
      <dgm:prSet presAssocID="{3B355C4C-C7C7-48B9-BA41-2AEC2DAFD4D6}" presName="conn2-1" presStyleLbl="parChTrans1D2" presStyleIdx="0" presStyleCnt="2"/>
      <dgm:spPr/>
    </dgm:pt>
    <dgm:pt modelId="{BC13DC87-D4FD-4D76-9864-F44C86C211A2}" type="pres">
      <dgm:prSet presAssocID="{3B355C4C-C7C7-48B9-BA41-2AEC2DAFD4D6}" presName="connTx" presStyleLbl="parChTrans1D2" presStyleIdx="0" presStyleCnt="2"/>
      <dgm:spPr/>
    </dgm:pt>
    <dgm:pt modelId="{A2DB4C25-7682-4EB2-AED7-E425C1FB89A4}" type="pres">
      <dgm:prSet presAssocID="{140F4707-2F82-48C4-908B-7EE060CBB26E}" presName="root2" presStyleCnt="0"/>
      <dgm:spPr/>
    </dgm:pt>
    <dgm:pt modelId="{9CBC7F65-595B-4669-9433-ADDF84168457}" type="pres">
      <dgm:prSet presAssocID="{140F4707-2F82-48C4-908B-7EE060CBB26E}" presName="LevelTwoTextNode" presStyleLbl="node2" presStyleIdx="0" presStyleCnt="2" custLinFactY="-200000" custLinFactNeighborX="13905" custLinFactNeighborY="-248463">
        <dgm:presLayoutVars>
          <dgm:chPref val="3"/>
        </dgm:presLayoutVars>
      </dgm:prSet>
      <dgm:spPr/>
    </dgm:pt>
    <dgm:pt modelId="{2F84DFEA-6574-467D-8829-2C7C736165BB}" type="pres">
      <dgm:prSet presAssocID="{140F4707-2F82-48C4-908B-7EE060CBB26E}" presName="level3hierChild" presStyleCnt="0"/>
      <dgm:spPr/>
    </dgm:pt>
    <dgm:pt modelId="{A72B37FD-5003-4DDA-BAA1-761B67D9A235}" type="pres">
      <dgm:prSet presAssocID="{5D4CA5A2-DA86-4634-A0F7-7BFAC2B4A51A}" presName="conn2-1" presStyleLbl="parChTrans1D3" presStyleIdx="0" presStyleCnt="2"/>
      <dgm:spPr/>
    </dgm:pt>
    <dgm:pt modelId="{A83E21C5-107B-4EEB-8FB2-47EB94591339}" type="pres">
      <dgm:prSet presAssocID="{5D4CA5A2-DA86-4634-A0F7-7BFAC2B4A51A}" presName="connTx" presStyleLbl="parChTrans1D3" presStyleIdx="0" presStyleCnt="2"/>
      <dgm:spPr/>
    </dgm:pt>
    <dgm:pt modelId="{7EE34AE3-DBA1-44E6-BAEC-9D87361C5DD1}" type="pres">
      <dgm:prSet presAssocID="{F23AFAEE-FC13-4300-B26D-436F174CE51F}" presName="root2" presStyleCnt="0"/>
      <dgm:spPr/>
    </dgm:pt>
    <dgm:pt modelId="{EE1DBA3A-7E42-40F6-897C-DF78CF8A3C99}" type="pres">
      <dgm:prSet presAssocID="{F23AFAEE-FC13-4300-B26D-436F174CE51F}" presName="LevelTwoTextNode" presStyleLbl="node3" presStyleIdx="0" presStyleCnt="2" custLinFactY="-200000" custLinFactNeighborX="7567" custLinFactNeighborY="-248463">
        <dgm:presLayoutVars>
          <dgm:chPref val="3"/>
        </dgm:presLayoutVars>
      </dgm:prSet>
      <dgm:spPr/>
    </dgm:pt>
    <dgm:pt modelId="{E89763EE-F65E-41B0-BF43-2C74528EDA9B}" type="pres">
      <dgm:prSet presAssocID="{F23AFAEE-FC13-4300-B26D-436F174CE51F}" presName="level3hierChild" presStyleCnt="0"/>
      <dgm:spPr/>
    </dgm:pt>
    <dgm:pt modelId="{A80DC14D-C45C-430A-A455-AEA00F25D32D}" type="pres">
      <dgm:prSet presAssocID="{AD866EAC-B932-4173-8596-98D2466D3F53}" presName="conn2-1" presStyleLbl="parChTrans1D4" presStyleIdx="0" presStyleCnt="1"/>
      <dgm:spPr/>
    </dgm:pt>
    <dgm:pt modelId="{228E5BDD-000B-4C3B-87B8-BC7041F41C4E}" type="pres">
      <dgm:prSet presAssocID="{AD866EAC-B932-4173-8596-98D2466D3F53}" presName="connTx" presStyleLbl="parChTrans1D4" presStyleIdx="0" presStyleCnt="1"/>
      <dgm:spPr/>
    </dgm:pt>
    <dgm:pt modelId="{9D3374F6-C4F8-4009-AFCF-D1356B7DABA0}" type="pres">
      <dgm:prSet presAssocID="{9DCCB449-EFD1-4893-B537-CEF02ACCBF29}" presName="root2" presStyleCnt="0"/>
      <dgm:spPr/>
    </dgm:pt>
    <dgm:pt modelId="{BCC38908-5153-43A7-9EE8-EEADAFD6BB03}" type="pres">
      <dgm:prSet presAssocID="{9DCCB449-EFD1-4893-B537-CEF02ACCBF29}" presName="LevelTwoTextNode" presStyleLbl="node4" presStyleIdx="0" presStyleCnt="1" custLinFactY="-200000" custLinFactNeighborX="30" custLinFactNeighborY="-248463">
        <dgm:presLayoutVars>
          <dgm:chPref val="3"/>
        </dgm:presLayoutVars>
      </dgm:prSet>
      <dgm:spPr/>
    </dgm:pt>
    <dgm:pt modelId="{CA10D131-693C-410A-9C15-72BD3AA110E1}" type="pres">
      <dgm:prSet presAssocID="{9DCCB449-EFD1-4893-B537-CEF02ACCBF29}" presName="level3hierChild" presStyleCnt="0"/>
      <dgm:spPr/>
    </dgm:pt>
    <dgm:pt modelId="{2CD80ED7-2884-407D-9962-943676ABFE0F}" type="pres">
      <dgm:prSet presAssocID="{79F84033-4E81-41B0-A17E-7F36DC6D93D6}" presName="root1" presStyleCnt="0"/>
      <dgm:spPr/>
    </dgm:pt>
    <dgm:pt modelId="{F1269556-8A3B-4B28-9A97-F524BADF5533}" type="pres">
      <dgm:prSet presAssocID="{79F84033-4E81-41B0-A17E-7F36DC6D93D6}" presName="LevelOneTextNode" presStyleLbl="node0" presStyleIdx="1" presStyleCnt="2" custLinFactNeighborX="30290" custLinFactNeighborY="-28233">
        <dgm:presLayoutVars>
          <dgm:chPref val="3"/>
        </dgm:presLayoutVars>
      </dgm:prSet>
      <dgm:spPr/>
    </dgm:pt>
    <dgm:pt modelId="{96AFB919-A63B-4D8C-92EF-761DAA4CE64A}" type="pres">
      <dgm:prSet presAssocID="{79F84033-4E81-41B0-A17E-7F36DC6D93D6}" presName="level2hierChild" presStyleCnt="0"/>
      <dgm:spPr/>
    </dgm:pt>
    <dgm:pt modelId="{6DA8FA03-21DA-471E-A48B-6AFFF0467F90}" type="pres">
      <dgm:prSet presAssocID="{75128446-A322-41C5-A341-8BB9FA1F3CC2}" presName="conn2-1" presStyleLbl="parChTrans1D2" presStyleIdx="1" presStyleCnt="2"/>
      <dgm:spPr/>
    </dgm:pt>
    <dgm:pt modelId="{B8A6ED75-8BDA-4437-AAF2-547E2215C6DE}" type="pres">
      <dgm:prSet presAssocID="{75128446-A322-41C5-A341-8BB9FA1F3CC2}" presName="connTx" presStyleLbl="parChTrans1D2" presStyleIdx="1" presStyleCnt="2"/>
      <dgm:spPr/>
    </dgm:pt>
    <dgm:pt modelId="{E00758E7-5C01-4D6E-B370-01461795A141}" type="pres">
      <dgm:prSet presAssocID="{6966DF6A-D0A1-41A5-ABD1-E3D1D1D18338}" presName="root2" presStyleCnt="0"/>
      <dgm:spPr/>
    </dgm:pt>
    <dgm:pt modelId="{D64BC152-8236-41AA-9BE6-4239489D3414}" type="pres">
      <dgm:prSet presAssocID="{6966DF6A-D0A1-41A5-ABD1-E3D1D1D18338}" presName="LevelTwoTextNode" presStyleLbl="node2" presStyleIdx="1" presStyleCnt="2" custLinFactNeighborX="55858" custLinFactNeighborY="-28871">
        <dgm:presLayoutVars>
          <dgm:chPref val="3"/>
        </dgm:presLayoutVars>
      </dgm:prSet>
      <dgm:spPr/>
    </dgm:pt>
    <dgm:pt modelId="{DBDB7C32-893D-4732-860B-20E8C195A492}" type="pres">
      <dgm:prSet presAssocID="{6966DF6A-D0A1-41A5-ABD1-E3D1D1D18338}" presName="level3hierChild" presStyleCnt="0"/>
      <dgm:spPr/>
    </dgm:pt>
    <dgm:pt modelId="{51031D90-016E-4443-AE89-75824795FEBA}" type="pres">
      <dgm:prSet presAssocID="{9A26343E-9B6D-4B87-A1D6-FA9D9D341517}" presName="conn2-1" presStyleLbl="parChTrans1D3" presStyleIdx="1" presStyleCnt="2"/>
      <dgm:spPr/>
    </dgm:pt>
    <dgm:pt modelId="{335DE2DE-7529-4C60-8CA4-9EC65C72D1FC}" type="pres">
      <dgm:prSet presAssocID="{9A26343E-9B6D-4B87-A1D6-FA9D9D341517}" presName="connTx" presStyleLbl="parChTrans1D3" presStyleIdx="1" presStyleCnt="2"/>
      <dgm:spPr/>
    </dgm:pt>
    <dgm:pt modelId="{3AFA3ED0-88F2-47D3-9E9F-C4E8564143C6}" type="pres">
      <dgm:prSet presAssocID="{F77854A2-BB13-45BC-92CE-133C714F525F}" presName="root2" presStyleCnt="0"/>
      <dgm:spPr/>
    </dgm:pt>
    <dgm:pt modelId="{1176F979-DF96-48F0-96B5-A227AABD873E}" type="pres">
      <dgm:prSet presAssocID="{F77854A2-BB13-45BC-92CE-133C714F525F}" presName="LevelTwoTextNode" presStyleLbl="node3" presStyleIdx="1" presStyleCnt="2" custLinFactNeighborX="70283" custLinFactNeighborY="-30755">
        <dgm:presLayoutVars>
          <dgm:chPref val="3"/>
        </dgm:presLayoutVars>
      </dgm:prSet>
      <dgm:spPr/>
    </dgm:pt>
    <dgm:pt modelId="{DAEB8FD4-E0E9-4CBD-B316-55EB41051F05}" type="pres">
      <dgm:prSet presAssocID="{F77854A2-BB13-45BC-92CE-133C714F525F}" presName="level3hierChild" presStyleCnt="0"/>
      <dgm:spPr/>
    </dgm:pt>
  </dgm:ptLst>
  <dgm:cxnLst>
    <dgm:cxn modelId="{38E9EF08-2119-404C-A7A9-D1169C08526B}" srcId="{140F4707-2F82-48C4-908B-7EE060CBB26E}" destId="{F23AFAEE-FC13-4300-B26D-436F174CE51F}" srcOrd="0" destOrd="0" parTransId="{5D4CA5A2-DA86-4634-A0F7-7BFAC2B4A51A}" sibTransId="{95A7C5B0-0F35-4EFE-82BA-3A55A8A5B566}"/>
    <dgm:cxn modelId="{5549B41D-C89C-4F02-BAEE-7B4E77F87C2E}" type="presOf" srcId="{18FC3C96-AA77-44AF-8933-972D8FAD1DDE}" destId="{E4F781BE-2321-4751-A43D-8CC7F4574D83}" srcOrd="0" destOrd="0" presId="urn:microsoft.com/office/officeart/2005/8/layout/hierarchy2"/>
    <dgm:cxn modelId="{66B7DA1D-C0B0-4B20-9474-9A126C955DFE}" type="presOf" srcId="{AD866EAC-B932-4173-8596-98D2466D3F53}" destId="{228E5BDD-000B-4C3B-87B8-BC7041F41C4E}" srcOrd="1" destOrd="0" presId="urn:microsoft.com/office/officeart/2005/8/layout/hierarchy2"/>
    <dgm:cxn modelId="{BC04481E-9432-48EE-8EC6-3E54B9796251}" type="presOf" srcId="{F23AFAEE-FC13-4300-B26D-436F174CE51F}" destId="{EE1DBA3A-7E42-40F6-897C-DF78CF8A3C99}" srcOrd="0" destOrd="0" presId="urn:microsoft.com/office/officeart/2005/8/layout/hierarchy2"/>
    <dgm:cxn modelId="{69BDEC31-DE9E-4C2D-85EA-BE2BA04EE119}" type="presOf" srcId="{5D4CA5A2-DA86-4634-A0F7-7BFAC2B4A51A}" destId="{A83E21C5-107B-4EEB-8FB2-47EB94591339}" srcOrd="1" destOrd="0" presId="urn:microsoft.com/office/officeart/2005/8/layout/hierarchy2"/>
    <dgm:cxn modelId="{441D3E3A-EDAB-4D71-BD46-B7F9C0C4E75D}" type="presOf" srcId="{75128446-A322-41C5-A341-8BB9FA1F3CC2}" destId="{B8A6ED75-8BDA-4437-AAF2-547E2215C6DE}" srcOrd="1" destOrd="0" presId="urn:microsoft.com/office/officeart/2005/8/layout/hierarchy2"/>
    <dgm:cxn modelId="{7A51243C-724B-4DBC-8CF3-EF580AF84373}" type="presOf" srcId="{3B355C4C-C7C7-48B9-BA41-2AEC2DAFD4D6}" destId="{BC13DC87-D4FD-4D76-9864-F44C86C211A2}" srcOrd="1" destOrd="0" presId="urn:microsoft.com/office/officeart/2005/8/layout/hierarchy2"/>
    <dgm:cxn modelId="{AE9DAE66-8AFE-4A7B-85C4-D044E883C538}" srcId="{18FC3C96-AA77-44AF-8933-972D8FAD1DDE}" destId="{140F4707-2F82-48C4-908B-7EE060CBB26E}" srcOrd="0" destOrd="0" parTransId="{3B355C4C-C7C7-48B9-BA41-2AEC2DAFD4D6}" sibTransId="{9882C027-1FCB-42C8-AF4C-984F41291CE9}"/>
    <dgm:cxn modelId="{0905126A-1FBF-4D4F-9C67-8DEF45626BA7}" type="presOf" srcId="{75128446-A322-41C5-A341-8BB9FA1F3CC2}" destId="{6DA8FA03-21DA-471E-A48B-6AFFF0467F90}" srcOrd="0" destOrd="0" presId="urn:microsoft.com/office/officeart/2005/8/layout/hierarchy2"/>
    <dgm:cxn modelId="{A890796D-9B83-441F-9187-276559411820}" type="presOf" srcId="{9A26343E-9B6D-4B87-A1D6-FA9D9D341517}" destId="{51031D90-016E-4443-AE89-75824795FEBA}" srcOrd="0" destOrd="0" presId="urn:microsoft.com/office/officeart/2005/8/layout/hierarchy2"/>
    <dgm:cxn modelId="{74856773-2E03-4DF7-89C8-B9909E5EC68A}" type="presOf" srcId="{79F84033-4E81-41B0-A17E-7F36DC6D93D6}" destId="{F1269556-8A3B-4B28-9A97-F524BADF5533}" srcOrd="0" destOrd="0" presId="urn:microsoft.com/office/officeart/2005/8/layout/hierarchy2"/>
    <dgm:cxn modelId="{DA729E57-6D7C-4AC0-9677-BAC5D03C0FEB}" srcId="{F23AFAEE-FC13-4300-B26D-436F174CE51F}" destId="{9DCCB449-EFD1-4893-B537-CEF02ACCBF29}" srcOrd="0" destOrd="0" parTransId="{AD866EAC-B932-4173-8596-98D2466D3F53}" sibTransId="{D6FA911D-59BB-4C56-BD31-9A86A339ADF0}"/>
    <dgm:cxn modelId="{CAB8B559-B6E1-4D06-8CCC-5DF9495A6974}" srcId="{BAB8FB9F-4CDE-4047-869D-EC3587651477}" destId="{79F84033-4E81-41B0-A17E-7F36DC6D93D6}" srcOrd="1" destOrd="0" parTransId="{1ED0F965-9D34-4095-82C9-DD3BBC34D142}" sibTransId="{5264FED5-38B4-4A94-B61C-4620C512BA59}"/>
    <dgm:cxn modelId="{8AC4EA83-8794-48B3-BACF-A9C83C96C124}" type="presOf" srcId="{3B355C4C-C7C7-48B9-BA41-2AEC2DAFD4D6}" destId="{DCB746F4-05B2-4E83-9015-D2060DCE7C75}" srcOrd="0" destOrd="0" presId="urn:microsoft.com/office/officeart/2005/8/layout/hierarchy2"/>
    <dgm:cxn modelId="{F304C291-26B9-4B9D-9EEE-2774FFCB062C}" type="presOf" srcId="{F77854A2-BB13-45BC-92CE-133C714F525F}" destId="{1176F979-DF96-48F0-96B5-A227AABD873E}" srcOrd="0" destOrd="0" presId="urn:microsoft.com/office/officeart/2005/8/layout/hierarchy2"/>
    <dgm:cxn modelId="{423B5BA1-89B2-4DA1-9A3A-E4C0507C18C1}" type="presOf" srcId="{AD866EAC-B932-4173-8596-98D2466D3F53}" destId="{A80DC14D-C45C-430A-A455-AEA00F25D32D}" srcOrd="0" destOrd="0" presId="urn:microsoft.com/office/officeart/2005/8/layout/hierarchy2"/>
    <dgm:cxn modelId="{2F84D5AE-CAF2-4762-AD01-98B5D9E63C3D}" type="presOf" srcId="{9DCCB449-EFD1-4893-B537-CEF02ACCBF29}" destId="{BCC38908-5153-43A7-9EE8-EEADAFD6BB03}" srcOrd="0" destOrd="0" presId="urn:microsoft.com/office/officeart/2005/8/layout/hierarchy2"/>
    <dgm:cxn modelId="{1CC962B0-C4A0-495D-A002-B6A37D613DCD}" type="presOf" srcId="{6966DF6A-D0A1-41A5-ABD1-E3D1D1D18338}" destId="{D64BC152-8236-41AA-9BE6-4239489D3414}" srcOrd="0" destOrd="0" presId="urn:microsoft.com/office/officeart/2005/8/layout/hierarchy2"/>
    <dgm:cxn modelId="{31EEA6C2-CA02-41D4-AEF6-8D96885A9752}" type="presOf" srcId="{9A26343E-9B6D-4B87-A1D6-FA9D9D341517}" destId="{335DE2DE-7529-4C60-8CA4-9EC65C72D1FC}" srcOrd="1" destOrd="0" presId="urn:microsoft.com/office/officeart/2005/8/layout/hierarchy2"/>
    <dgm:cxn modelId="{6C1918C4-6750-4DC8-A4B4-6B2514EDF909}" type="presOf" srcId="{5D4CA5A2-DA86-4634-A0F7-7BFAC2B4A51A}" destId="{A72B37FD-5003-4DDA-BAA1-761B67D9A235}" srcOrd="0" destOrd="0" presId="urn:microsoft.com/office/officeart/2005/8/layout/hierarchy2"/>
    <dgm:cxn modelId="{AB44E8C8-5651-40F5-8663-65F68719CF2C}" srcId="{6966DF6A-D0A1-41A5-ABD1-E3D1D1D18338}" destId="{F77854A2-BB13-45BC-92CE-133C714F525F}" srcOrd="0" destOrd="0" parTransId="{9A26343E-9B6D-4B87-A1D6-FA9D9D341517}" sibTransId="{D280BBE1-1AE8-4471-A858-B0D19CF1CD49}"/>
    <dgm:cxn modelId="{EBD520D3-FDAA-4615-89A9-20106FB3F055}" type="presOf" srcId="{140F4707-2F82-48C4-908B-7EE060CBB26E}" destId="{9CBC7F65-595B-4669-9433-ADDF84168457}" srcOrd="0" destOrd="0" presId="urn:microsoft.com/office/officeart/2005/8/layout/hierarchy2"/>
    <dgm:cxn modelId="{FD9037DA-66BA-406D-AC38-7B52EDE10472}" srcId="{79F84033-4E81-41B0-A17E-7F36DC6D93D6}" destId="{6966DF6A-D0A1-41A5-ABD1-E3D1D1D18338}" srcOrd="0" destOrd="0" parTransId="{75128446-A322-41C5-A341-8BB9FA1F3CC2}" sibTransId="{57A8CB50-6201-4155-A4AC-3E6AB887024A}"/>
    <dgm:cxn modelId="{A6EC7BEE-1CDE-455D-B5ED-626F687A6A28}" type="presOf" srcId="{BAB8FB9F-4CDE-4047-869D-EC3587651477}" destId="{5F949571-2A30-43AF-BED8-B25C8E6C4DBA}" srcOrd="0" destOrd="0" presId="urn:microsoft.com/office/officeart/2005/8/layout/hierarchy2"/>
    <dgm:cxn modelId="{BE0DD1FB-3487-4515-BC8C-785AC94EE49D}" srcId="{BAB8FB9F-4CDE-4047-869D-EC3587651477}" destId="{18FC3C96-AA77-44AF-8933-972D8FAD1DDE}" srcOrd="0" destOrd="0" parTransId="{E1A840A1-D758-4DA5-887F-A5BB11DA6C67}" sibTransId="{1C68DDAE-CC46-480E-913B-41969D45584C}"/>
    <dgm:cxn modelId="{74A08935-7501-42A1-A027-E4B40BD08474}" type="presParOf" srcId="{5F949571-2A30-43AF-BED8-B25C8E6C4DBA}" destId="{A012EBD9-8B02-4BE5-919C-A9C9AA4241A2}" srcOrd="0" destOrd="0" presId="urn:microsoft.com/office/officeart/2005/8/layout/hierarchy2"/>
    <dgm:cxn modelId="{895888E1-1789-4E34-B86F-EF296395EBD4}" type="presParOf" srcId="{A012EBD9-8B02-4BE5-919C-A9C9AA4241A2}" destId="{E4F781BE-2321-4751-A43D-8CC7F4574D83}" srcOrd="0" destOrd="0" presId="urn:microsoft.com/office/officeart/2005/8/layout/hierarchy2"/>
    <dgm:cxn modelId="{A8141510-6200-446E-A31F-3DDF43ABD823}" type="presParOf" srcId="{A012EBD9-8B02-4BE5-919C-A9C9AA4241A2}" destId="{C8F0BC45-B7A8-48AB-877A-7E9EADBF586F}" srcOrd="1" destOrd="0" presId="urn:microsoft.com/office/officeart/2005/8/layout/hierarchy2"/>
    <dgm:cxn modelId="{710EBCEB-0342-47FA-8CAB-3B2248B7C3C0}" type="presParOf" srcId="{C8F0BC45-B7A8-48AB-877A-7E9EADBF586F}" destId="{DCB746F4-05B2-4E83-9015-D2060DCE7C75}" srcOrd="0" destOrd="0" presId="urn:microsoft.com/office/officeart/2005/8/layout/hierarchy2"/>
    <dgm:cxn modelId="{38D71C96-5201-4472-B873-C8945AEF7224}" type="presParOf" srcId="{DCB746F4-05B2-4E83-9015-D2060DCE7C75}" destId="{BC13DC87-D4FD-4D76-9864-F44C86C211A2}" srcOrd="0" destOrd="0" presId="urn:microsoft.com/office/officeart/2005/8/layout/hierarchy2"/>
    <dgm:cxn modelId="{120A9E71-00DA-48DF-91BB-FE42B0B26B22}" type="presParOf" srcId="{C8F0BC45-B7A8-48AB-877A-7E9EADBF586F}" destId="{A2DB4C25-7682-4EB2-AED7-E425C1FB89A4}" srcOrd="1" destOrd="0" presId="urn:microsoft.com/office/officeart/2005/8/layout/hierarchy2"/>
    <dgm:cxn modelId="{52710428-10BC-4ECE-88FE-C46E4E88D1C9}" type="presParOf" srcId="{A2DB4C25-7682-4EB2-AED7-E425C1FB89A4}" destId="{9CBC7F65-595B-4669-9433-ADDF84168457}" srcOrd="0" destOrd="0" presId="urn:microsoft.com/office/officeart/2005/8/layout/hierarchy2"/>
    <dgm:cxn modelId="{CF5FCDE7-2081-4483-A7AC-C88320EEE1C3}" type="presParOf" srcId="{A2DB4C25-7682-4EB2-AED7-E425C1FB89A4}" destId="{2F84DFEA-6574-467D-8829-2C7C736165BB}" srcOrd="1" destOrd="0" presId="urn:microsoft.com/office/officeart/2005/8/layout/hierarchy2"/>
    <dgm:cxn modelId="{64F37F8C-2F77-41FA-9FE9-A5E71E1CDB6D}" type="presParOf" srcId="{2F84DFEA-6574-467D-8829-2C7C736165BB}" destId="{A72B37FD-5003-4DDA-BAA1-761B67D9A235}" srcOrd="0" destOrd="0" presId="urn:microsoft.com/office/officeart/2005/8/layout/hierarchy2"/>
    <dgm:cxn modelId="{4AC0A756-A553-4EBE-AD3E-5B6470F6B0A1}" type="presParOf" srcId="{A72B37FD-5003-4DDA-BAA1-761B67D9A235}" destId="{A83E21C5-107B-4EEB-8FB2-47EB94591339}" srcOrd="0" destOrd="0" presId="urn:microsoft.com/office/officeart/2005/8/layout/hierarchy2"/>
    <dgm:cxn modelId="{69603C0C-F1ED-4F77-91C4-F02E0A88745F}" type="presParOf" srcId="{2F84DFEA-6574-467D-8829-2C7C736165BB}" destId="{7EE34AE3-DBA1-44E6-BAEC-9D87361C5DD1}" srcOrd="1" destOrd="0" presId="urn:microsoft.com/office/officeart/2005/8/layout/hierarchy2"/>
    <dgm:cxn modelId="{34A76AE7-426B-49C4-BE60-1A73A3619DB5}" type="presParOf" srcId="{7EE34AE3-DBA1-44E6-BAEC-9D87361C5DD1}" destId="{EE1DBA3A-7E42-40F6-897C-DF78CF8A3C99}" srcOrd="0" destOrd="0" presId="urn:microsoft.com/office/officeart/2005/8/layout/hierarchy2"/>
    <dgm:cxn modelId="{1F017E14-A06A-4985-80BC-B8BDEFB6BD11}" type="presParOf" srcId="{7EE34AE3-DBA1-44E6-BAEC-9D87361C5DD1}" destId="{E89763EE-F65E-41B0-BF43-2C74528EDA9B}" srcOrd="1" destOrd="0" presId="urn:microsoft.com/office/officeart/2005/8/layout/hierarchy2"/>
    <dgm:cxn modelId="{E438775C-0FC6-4763-B8CF-8C097CFC267B}" type="presParOf" srcId="{E89763EE-F65E-41B0-BF43-2C74528EDA9B}" destId="{A80DC14D-C45C-430A-A455-AEA00F25D32D}" srcOrd="0" destOrd="0" presId="urn:microsoft.com/office/officeart/2005/8/layout/hierarchy2"/>
    <dgm:cxn modelId="{BBB34114-6781-4B63-9613-F0AB044D827E}" type="presParOf" srcId="{A80DC14D-C45C-430A-A455-AEA00F25D32D}" destId="{228E5BDD-000B-4C3B-87B8-BC7041F41C4E}" srcOrd="0" destOrd="0" presId="urn:microsoft.com/office/officeart/2005/8/layout/hierarchy2"/>
    <dgm:cxn modelId="{C774A345-D73B-4E99-A0FB-BE80D11D9AC3}" type="presParOf" srcId="{E89763EE-F65E-41B0-BF43-2C74528EDA9B}" destId="{9D3374F6-C4F8-4009-AFCF-D1356B7DABA0}" srcOrd="1" destOrd="0" presId="urn:microsoft.com/office/officeart/2005/8/layout/hierarchy2"/>
    <dgm:cxn modelId="{F22E2883-E29A-4FBB-AD99-E455EA48E960}" type="presParOf" srcId="{9D3374F6-C4F8-4009-AFCF-D1356B7DABA0}" destId="{BCC38908-5153-43A7-9EE8-EEADAFD6BB03}" srcOrd="0" destOrd="0" presId="urn:microsoft.com/office/officeart/2005/8/layout/hierarchy2"/>
    <dgm:cxn modelId="{49A63B84-858E-463F-8AF3-DE775C13DAF9}" type="presParOf" srcId="{9D3374F6-C4F8-4009-AFCF-D1356B7DABA0}" destId="{CA10D131-693C-410A-9C15-72BD3AA110E1}" srcOrd="1" destOrd="0" presId="urn:microsoft.com/office/officeart/2005/8/layout/hierarchy2"/>
    <dgm:cxn modelId="{DD0B5036-D654-4525-A892-E132DEB29DAE}" type="presParOf" srcId="{5F949571-2A30-43AF-BED8-B25C8E6C4DBA}" destId="{2CD80ED7-2884-407D-9962-943676ABFE0F}" srcOrd="1" destOrd="0" presId="urn:microsoft.com/office/officeart/2005/8/layout/hierarchy2"/>
    <dgm:cxn modelId="{C4AA69C5-2A1E-43CC-8367-1712BEA73F07}" type="presParOf" srcId="{2CD80ED7-2884-407D-9962-943676ABFE0F}" destId="{F1269556-8A3B-4B28-9A97-F524BADF5533}" srcOrd="0" destOrd="0" presId="urn:microsoft.com/office/officeart/2005/8/layout/hierarchy2"/>
    <dgm:cxn modelId="{33C165EE-F73E-4DAC-9661-5FB351A80851}" type="presParOf" srcId="{2CD80ED7-2884-407D-9962-943676ABFE0F}" destId="{96AFB919-A63B-4D8C-92EF-761DAA4CE64A}" srcOrd="1" destOrd="0" presId="urn:microsoft.com/office/officeart/2005/8/layout/hierarchy2"/>
    <dgm:cxn modelId="{4565C030-39A5-4B30-828E-A58C58D76233}" type="presParOf" srcId="{96AFB919-A63B-4D8C-92EF-761DAA4CE64A}" destId="{6DA8FA03-21DA-471E-A48B-6AFFF0467F90}" srcOrd="0" destOrd="0" presId="urn:microsoft.com/office/officeart/2005/8/layout/hierarchy2"/>
    <dgm:cxn modelId="{BE874C21-3A3D-4AD7-B8DF-14C7010699EC}" type="presParOf" srcId="{6DA8FA03-21DA-471E-A48B-6AFFF0467F90}" destId="{B8A6ED75-8BDA-4437-AAF2-547E2215C6DE}" srcOrd="0" destOrd="0" presId="urn:microsoft.com/office/officeart/2005/8/layout/hierarchy2"/>
    <dgm:cxn modelId="{74EA5060-BC90-4B1E-B447-56973A20D663}" type="presParOf" srcId="{96AFB919-A63B-4D8C-92EF-761DAA4CE64A}" destId="{E00758E7-5C01-4D6E-B370-01461795A141}" srcOrd="1" destOrd="0" presId="urn:microsoft.com/office/officeart/2005/8/layout/hierarchy2"/>
    <dgm:cxn modelId="{EBBEDD29-5EA0-46AB-BFD7-D940BED6DB71}" type="presParOf" srcId="{E00758E7-5C01-4D6E-B370-01461795A141}" destId="{D64BC152-8236-41AA-9BE6-4239489D3414}" srcOrd="0" destOrd="0" presId="urn:microsoft.com/office/officeart/2005/8/layout/hierarchy2"/>
    <dgm:cxn modelId="{ADF73F0B-E770-46C3-81F3-D203C5A23AB7}" type="presParOf" srcId="{E00758E7-5C01-4D6E-B370-01461795A141}" destId="{DBDB7C32-893D-4732-860B-20E8C195A492}" srcOrd="1" destOrd="0" presId="urn:microsoft.com/office/officeart/2005/8/layout/hierarchy2"/>
    <dgm:cxn modelId="{AD75432A-5B14-4C4B-AFB8-C2F37D070A25}" type="presParOf" srcId="{DBDB7C32-893D-4732-860B-20E8C195A492}" destId="{51031D90-016E-4443-AE89-75824795FEBA}" srcOrd="0" destOrd="0" presId="urn:microsoft.com/office/officeart/2005/8/layout/hierarchy2"/>
    <dgm:cxn modelId="{7F007A87-3F9C-4E46-A669-AA68DB46EAF8}" type="presParOf" srcId="{51031D90-016E-4443-AE89-75824795FEBA}" destId="{335DE2DE-7529-4C60-8CA4-9EC65C72D1FC}" srcOrd="0" destOrd="0" presId="urn:microsoft.com/office/officeart/2005/8/layout/hierarchy2"/>
    <dgm:cxn modelId="{68AFBFA5-9CC2-49DE-9B62-262782181ED0}" type="presParOf" srcId="{DBDB7C32-893D-4732-860B-20E8C195A492}" destId="{3AFA3ED0-88F2-47D3-9E9F-C4E8564143C6}" srcOrd="1" destOrd="0" presId="urn:microsoft.com/office/officeart/2005/8/layout/hierarchy2"/>
    <dgm:cxn modelId="{EA376E4D-5BD6-4808-9BBD-D448F4F38F4B}" type="presParOf" srcId="{3AFA3ED0-88F2-47D3-9E9F-C4E8564143C6}" destId="{1176F979-DF96-48F0-96B5-A227AABD873E}" srcOrd="0" destOrd="0" presId="urn:microsoft.com/office/officeart/2005/8/layout/hierarchy2"/>
    <dgm:cxn modelId="{D3F3AACB-E40E-464D-8A9D-F499AD36EA18}" type="presParOf" srcId="{3AFA3ED0-88F2-47D3-9E9F-C4E8564143C6}" destId="{DAEB8FD4-E0E9-4CBD-B316-55EB41051F05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16E9B-634D-4D36-8408-03BCFBB55D97}">
      <dsp:nvSpPr>
        <dsp:cNvPr id="0" name=""/>
        <dsp:cNvSpPr/>
      </dsp:nvSpPr>
      <dsp:spPr>
        <a:xfrm>
          <a:off x="2964117" y="302395"/>
          <a:ext cx="1367669" cy="51378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Judelle EX92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(</a:t>
          </a:r>
          <a:r>
            <a:rPr lang="fr-FR" sz="1400" b="1" kern="1200" dirty="0" err="1"/>
            <a:t>Mascot</a:t>
          </a:r>
          <a:r>
            <a:rPr lang="fr-FR" sz="1400" b="1" kern="1200" dirty="0"/>
            <a:t>) </a:t>
          </a:r>
        </a:p>
      </dsp:txBody>
      <dsp:txXfrm>
        <a:off x="2979165" y="317443"/>
        <a:ext cx="1337573" cy="483684"/>
      </dsp:txXfrm>
    </dsp:sp>
    <dsp:sp modelId="{0CA469FE-CB94-4A16-85B0-C90D78EA252A}">
      <dsp:nvSpPr>
        <dsp:cNvPr id="0" name=""/>
        <dsp:cNvSpPr/>
      </dsp:nvSpPr>
      <dsp:spPr>
        <a:xfrm>
          <a:off x="3590932" y="816176"/>
          <a:ext cx="91440" cy="186064"/>
        </a:xfrm>
        <a:custGeom>
          <a:avLst/>
          <a:gdLst/>
          <a:ahLst/>
          <a:cxnLst/>
          <a:rect l="0" t="0" r="0" b="0"/>
          <a:pathLst>
            <a:path>
              <a:moveTo>
                <a:pt x="57019" y="0"/>
              </a:moveTo>
              <a:lnTo>
                <a:pt x="57019" y="93032"/>
              </a:lnTo>
              <a:lnTo>
                <a:pt x="45720" y="93032"/>
              </a:lnTo>
              <a:lnTo>
                <a:pt x="45720" y="186064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AE81E61-27C4-4DF9-B323-033937582BD6}">
      <dsp:nvSpPr>
        <dsp:cNvPr id="0" name=""/>
        <dsp:cNvSpPr/>
      </dsp:nvSpPr>
      <dsp:spPr>
        <a:xfrm>
          <a:off x="3045493" y="1002240"/>
          <a:ext cx="1182318" cy="59251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Paulo Bro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TB 89</a:t>
          </a:r>
        </a:p>
      </dsp:txBody>
      <dsp:txXfrm>
        <a:off x="3062847" y="1019594"/>
        <a:ext cx="1147610" cy="557810"/>
      </dsp:txXfrm>
    </dsp:sp>
    <dsp:sp modelId="{CCABE251-6DC0-4185-9F32-4CB756569EB0}">
      <dsp:nvSpPr>
        <dsp:cNvPr id="0" name=""/>
        <dsp:cNvSpPr/>
      </dsp:nvSpPr>
      <dsp:spPr>
        <a:xfrm>
          <a:off x="3588012" y="1594759"/>
          <a:ext cx="91440" cy="208421"/>
        </a:xfrm>
        <a:custGeom>
          <a:avLst/>
          <a:gdLst/>
          <a:ahLst/>
          <a:cxnLst/>
          <a:rect l="0" t="0" r="0" b="0"/>
          <a:pathLst>
            <a:path>
              <a:moveTo>
                <a:pt x="48639" y="0"/>
              </a:moveTo>
              <a:lnTo>
                <a:pt x="48639" y="104210"/>
              </a:lnTo>
              <a:lnTo>
                <a:pt x="45720" y="104210"/>
              </a:lnTo>
              <a:lnTo>
                <a:pt x="45720" y="208421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F6FC7DF6-E9F0-4EA0-89B7-EF96C712B108}">
      <dsp:nvSpPr>
        <dsp:cNvPr id="0" name=""/>
        <dsp:cNvSpPr/>
      </dsp:nvSpPr>
      <dsp:spPr>
        <a:xfrm>
          <a:off x="3044784" y="1803180"/>
          <a:ext cx="1177895" cy="43489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Ford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TB 86</a:t>
          </a:r>
        </a:p>
      </dsp:txBody>
      <dsp:txXfrm>
        <a:off x="3057522" y="1815918"/>
        <a:ext cx="1152419" cy="409416"/>
      </dsp:txXfrm>
    </dsp:sp>
    <dsp:sp modelId="{3D8A01F6-F870-430A-B951-EC86DD08CC59}">
      <dsp:nvSpPr>
        <dsp:cNvPr id="0" name=""/>
        <dsp:cNvSpPr/>
      </dsp:nvSpPr>
      <dsp:spPr>
        <a:xfrm>
          <a:off x="3588012" y="2238072"/>
          <a:ext cx="91440" cy="158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9089"/>
              </a:lnTo>
              <a:lnTo>
                <a:pt x="56017" y="79089"/>
              </a:lnTo>
              <a:lnTo>
                <a:pt x="56017" y="15817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4B8625E-E83F-48D3-8EFD-BAB24E235E04}">
      <dsp:nvSpPr>
        <dsp:cNvPr id="0" name=""/>
        <dsp:cNvSpPr/>
      </dsp:nvSpPr>
      <dsp:spPr>
        <a:xfrm>
          <a:off x="2922349" y="2396252"/>
          <a:ext cx="1443361" cy="79812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 err="1"/>
            <a:t>Agrentine</a:t>
          </a:r>
          <a:endParaRPr lang="fr-FR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(</a:t>
          </a:r>
          <a:r>
            <a:rPr lang="fr-FR" sz="1400" b="1" kern="1200" dirty="0" err="1"/>
            <a:t>September</a:t>
          </a:r>
          <a:r>
            <a:rPr lang="fr-FR" sz="1400" b="1" kern="1200" dirty="0"/>
            <a:t>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TB86</a:t>
          </a:r>
        </a:p>
      </dsp:txBody>
      <dsp:txXfrm>
        <a:off x="2945725" y="2419628"/>
        <a:ext cx="1396609" cy="751377"/>
      </dsp:txXfrm>
    </dsp:sp>
    <dsp:sp modelId="{8A67A412-B4A4-41B0-907C-B5CD0298C2C8}">
      <dsp:nvSpPr>
        <dsp:cNvPr id="0" name=""/>
        <dsp:cNvSpPr/>
      </dsp:nvSpPr>
      <dsp:spPr>
        <a:xfrm>
          <a:off x="2646094" y="3194381"/>
          <a:ext cx="997935" cy="387114"/>
        </a:xfrm>
        <a:custGeom>
          <a:avLst/>
          <a:gdLst/>
          <a:ahLst/>
          <a:cxnLst/>
          <a:rect l="0" t="0" r="0" b="0"/>
          <a:pathLst>
            <a:path>
              <a:moveTo>
                <a:pt x="997935" y="0"/>
              </a:moveTo>
              <a:lnTo>
                <a:pt x="997935" y="193557"/>
              </a:lnTo>
              <a:lnTo>
                <a:pt x="0" y="193557"/>
              </a:lnTo>
              <a:lnTo>
                <a:pt x="0" y="387114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6C21CC5A-A267-4407-869A-20BC23DAB0DB}">
      <dsp:nvSpPr>
        <dsp:cNvPr id="0" name=""/>
        <dsp:cNvSpPr/>
      </dsp:nvSpPr>
      <dsp:spPr>
        <a:xfrm>
          <a:off x="2050805" y="3581496"/>
          <a:ext cx="1190577" cy="54512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Elawn</a:t>
          </a:r>
          <a:r>
            <a:rPr lang="fr-FR" sz="1400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(</a:t>
          </a:r>
          <a:r>
            <a:rPr lang="fr-FR" sz="1400" kern="1200" dirty="0" err="1"/>
            <a:t>Lawn</a:t>
          </a:r>
          <a:r>
            <a:rPr lang="fr-FR" sz="1400" kern="1200" dirty="0"/>
            <a:t> boy)</a:t>
          </a:r>
        </a:p>
      </dsp:txBody>
      <dsp:txXfrm>
        <a:off x="2066771" y="3597462"/>
        <a:ext cx="1158645" cy="513189"/>
      </dsp:txXfrm>
    </dsp:sp>
    <dsp:sp modelId="{4D100354-6421-447B-8F52-EFE5BCA1322B}">
      <dsp:nvSpPr>
        <dsp:cNvPr id="0" name=""/>
        <dsp:cNvSpPr/>
      </dsp:nvSpPr>
      <dsp:spPr>
        <a:xfrm>
          <a:off x="696681" y="4126617"/>
          <a:ext cx="1949412" cy="751607"/>
        </a:xfrm>
        <a:custGeom>
          <a:avLst/>
          <a:gdLst/>
          <a:ahLst/>
          <a:cxnLst/>
          <a:rect l="0" t="0" r="0" b="0"/>
          <a:pathLst>
            <a:path>
              <a:moveTo>
                <a:pt x="1949412" y="0"/>
              </a:moveTo>
              <a:lnTo>
                <a:pt x="1949412" y="375803"/>
              </a:lnTo>
              <a:lnTo>
                <a:pt x="0" y="375803"/>
              </a:lnTo>
              <a:lnTo>
                <a:pt x="0" y="751607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A1E0C7A9-358D-4E2A-8EE0-23977A4B3F20}">
      <dsp:nvSpPr>
        <dsp:cNvPr id="0" name=""/>
        <dsp:cNvSpPr/>
      </dsp:nvSpPr>
      <dsp:spPr>
        <a:xfrm>
          <a:off x="140621" y="4878225"/>
          <a:ext cx="1112121" cy="76565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GENZO RED</a:t>
          </a:r>
        </a:p>
      </dsp:txBody>
      <dsp:txXfrm>
        <a:off x="163046" y="4900650"/>
        <a:ext cx="1067271" cy="720809"/>
      </dsp:txXfrm>
    </dsp:sp>
    <dsp:sp modelId="{F5CD5907-8F7F-4919-9AB8-D916363B16B5}">
      <dsp:nvSpPr>
        <dsp:cNvPr id="0" name=""/>
        <dsp:cNvSpPr/>
      </dsp:nvSpPr>
      <dsp:spPr>
        <a:xfrm>
          <a:off x="2646094" y="4126617"/>
          <a:ext cx="145500" cy="685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902"/>
              </a:lnTo>
              <a:lnTo>
                <a:pt x="145500" y="342902"/>
              </a:lnTo>
              <a:lnTo>
                <a:pt x="145500" y="68580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17FB1-B504-4CA8-BB12-C4DEA348FC3C}">
      <dsp:nvSpPr>
        <dsp:cNvPr id="0" name=""/>
        <dsp:cNvSpPr/>
      </dsp:nvSpPr>
      <dsp:spPr>
        <a:xfrm>
          <a:off x="2230722" y="4812421"/>
          <a:ext cx="1121744" cy="79535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7817 B+84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(</a:t>
          </a:r>
          <a:r>
            <a:rPr lang="fr-FR" sz="1400" kern="1200" dirty="0" err="1"/>
            <a:t>Jerudo</a:t>
          </a:r>
          <a:r>
            <a:rPr lang="fr-FR" sz="1400" kern="1200" dirty="0"/>
            <a:t>)</a:t>
          </a:r>
        </a:p>
      </dsp:txBody>
      <dsp:txXfrm>
        <a:off x="2254017" y="4835716"/>
        <a:ext cx="1075154" cy="748763"/>
      </dsp:txXfrm>
    </dsp:sp>
    <dsp:sp modelId="{AAE1053C-F9A6-43D2-9144-020CCBEEB09E}">
      <dsp:nvSpPr>
        <dsp:cNvPr id="0" name=""/>
        <dsp:cNvSpPr/>
      </dsp:nvSpPr>
      <dsp:spPr>
        <a:xfrm>
          <a:off x="3644029" y="3194381"/>
          <a:ext cx="746879" cy="38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557"/>
              </a:lnTo>
              <a:lnTo>
                <a:pt x="746879" y="193557"/>
              </a:lnTo>
              <a:lnTo>
                <a:pt x="746879" y="387114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37449E2-C837-4C31-AACD-F68B05802DD9}">
      <dsp:nvSpPr>
        <dsp:cNvPr id="0" name=""/>
        <dsp:cNvSpPr/>
      </dsp:nvSpPr>
      <dsp:spPr>
        <a:xfrm>
          <a:off x="3733024" y="3581496"/>
          <a:ext cx="1315768" cy="65377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Doured</a:t>
          </a:r>
          <a:r>
            <a:rPr lang="fr-FR" sz="1400" kern="1200" dirty="0"/>
            <a:t> TB88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(</a:t>
          </a:r>
          <a:r>
            <a:rPr lang="fr-FR" sz="1400" kern="1200" dirty="0" err="1"/>
            <a:t>Classic</a:t>
          </a:r>
          <a:r>
            <a:rPr lang="fr-FR" sz="1400" kern="1200" dirty="0"/>
            <a:t>)</a:t>
          </a:r>
        </a:p>
      </dsp:txBody>
      <dsp:txXfrm>
        <a:off x="3752172" y="3600644"/>
        <a:ext cx="1277472" cy="6154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781BE-2321-4751-A43D-8CC7F4574D83}">
      <dsp:nvSpPr>
        <dsp:cNvPr id="0" name=""/>
        <dsp:cNvSpPr/>
      </dsp:nvSpPr>
      <dsp:spPr>
        <a:xfrm>
          <a:off x="455113" y="1903079"/>
          <a:ext cx="1057120" cy="63366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 err="1"/>
            <a:t>Doured</a:t>
          </a:r>
          <a:r>
            <a:rPr lang="fr-FR" sz="1100" b="1" kern="1200" dirty="0"/>
            <a:t> TB88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(</a:t>
          </a:r>
          <a:r>
            <a:rPr lang="fr-FR" sz="1100" b="1" kern="1200" dirty="0" err="1"/>
            <a:t>Classic</a:t>
          </a:r>
          <a:r>
            <a:rPr lang="fr-FR" sz="1100" b="1" kern="1200" dirty="0"/>
            <a:t>)</a:t>
          </a:r>
        </a:p>
      </dsp:txBody>
      <dsp:txXfrm>
        <a:off x="473672" y="1921638"/>
        <a:ext cx="1020002" cy="596548"/>
      </dsp:txXfrm>
    </dsp:sp>
    <dsp:sp modelId="{22D042EE-A8AD-45BB-BE4C-737545E1647D}">
      <dsp:nvSpPr>
        <dsp:cNvPr id="0" name=""/>
        <dsp:cNvSpPr/>
      </dsp:nvSpPr>
      <dsp:spPr>
        <a:xfrm rot="17932650">
          <a:off x="1121720" y="1544806"/>
          <a:ext cx="1510511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1510511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839213" y="1520807"/>
        <a:ext cx="75525" cy="75525"/>
      </dsp:txXfrm>
    </dsp:sp>
    <dsp:sp modelId="{C775ACF0-E52F-4367-B77C-6E4A9A0FA0B8}">
      <dsp:nvSpPr>
        <dsp:cNvPr id="0" name=""/>
        <dsp:cNvSpPr/>
      </dsp:nvSpPr>
      <dsp:spPr>
        <a:xfrm>
          <a:off x="2241718" y="698213"/>
          <a:ext cx="919479" cy="39802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7818 TB85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(Matrix </a:t>
          </a:r>
          <a:r>
            <a:rPr lang="fr-FR" sz="1100" b="0" kern="1200" dirty="0" err="1"/>
            <a:t>red</a:t>
          </a:r>
          <a:r>
            <a:rPr lang="fr-FR" sz="1100" b="0" kern="1200" dirty="0"/>
            <a:t>)</a:t>
          </a:r>
        </a:p>
      </dsp:txBody>
      <dsp:txXfrm>
        <a:off x="2253376" y="709871"/>
        <a:ext cx="896163" cy="374712"/>
      </dsp:txXfrm>
    </dsp:sp>
    <dsp:sp modelId="{28B0865A-ED54-4CE7-9D17-1E6F6B33DDDD}">
      <dsp:nvSpPr>
        <dsp:cNvPr id="0" name=""/>
        <dsp:cNvSpPr/>
      </dsp:nvSpPr>
      <dsp:spPr>
        <a:xfrm rot="20268744">
          <a:off x="3138890" y="769695"/>
          <a:ext cx="602524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602524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425089" y="768395"/>
        <a:ext cx="30126" cy="30126"/>
      </dsp:txXfrm>
    </dsp:sp>
    <dsp:sp modelId="{6F5F5D23-548E-4EC7-AB00-317F9B612875}">
      <dsp:nvSpPr>
        <dsp:cNvPr id="0" name=""/>
        <dsp:cNvSpPr/>
      </dsp:nvSpPr>
      <dsp:spPr>
        <a:xfrm>
          <a:off x="3719107" y="468277"/>
          <a:ext cx="1141718" cy="40282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4595 TB87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(</a:t>
          </a:r>
          <a:r>
            <a:rPr lang="fr-FR" sz="1100" b="0" kern="1200" dirty="0" err="1"/>
            <a:t>Atonium</a:t>
          </a:r>
          <a:r>
            <a:rPr lang="fr-FR" sz="1100" b="0" kern="1200" dirty="0"/>
            <a:t>)</a:t>
          </a:r>
        </a:p>
      </dsp:txBody>
      <dsp:txXfrm>
        <a:off x="3730905" y="480075"/>
        <a:ext cx="1118122" cy="379229"/>
      </dsp:txXfrm>
    </dsp:sp>
    <dsp:sp modelId="{9FBD03D8-7C48-459C-BE3C-A75A80B64E76}">
      <dsp:nvSpPr>
        <dsp:cNvPr id="0" name=""/>
        <dsp:cNvSpPr/>
      </dsp:nvSpPr>
      <dsp:spPr>
        <a:xfrm rot="2584272">
          <a:off x="3068612" y="1118078"/>
          <a:ext cx="687103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687103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394987" y="1114663"/>
        <a:ext cx="34355" cy="34355"/>
      </dsp:txXfrm>
    </dsp:sp>
    <dsp:sp modelId="{A788D519-794A-466E-B4F8-C1BBB70B4D07}">
      <dsp:nvSpPr>
        <dsp:cNvPr id="0" name=""/>
        <dsp:cNvSpPr/>
      </dsp:nvSpPr>
      <dsp:spPr>
        <a:xfrm>
          <a:off x="3663131" y="1089403"/>
          <a:ext cx="1335942" cy="55410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Filles Ink </a:t>
          </a:r>
          <a:r>
            <a:rPr lang="fr-FR" sz="1100" b="0" kern="1200" dirty="0" err="1"/>
            <a:t>red</a:t>
          </a:r>
          <a:r>
            <a:rPr lang="fr-FR" sz="1100" b="0" kern="1200" dirty="0"/>
            <a:t>, </a:t>
          </a:r>
          <a:r>
            <a:rPr lang="fr-FR" sz="1100" b="0" kern="1200" dirty="0" err="1"/>
            <a:t>Destined</a:t>
          </a:r>
          <a:r>
            <a:rPr lang="fr-FR" sz="1100" b="0" kern="1200" dirty="0"/>
            <a:t>, Macho P</a:t>
          </a:r>
        </a:p>
      </dsp:txBody>
      <dsp:txXfrm>
        <a:off x="3679360" y="1105632"/>
        <a:ext cx="1303484" cy="521645"/>
      </dsp:txXfrm>
    </dsp:sp>
    <dsp:sp modelId="{FDEDD902-BA76-4442-B908-9391BBD79D71}">
      <dsp:nvSpPr>
        <dsp:cNvPr id="0" name=""/>
        <dsp:cNvSpPr/>
      </dsp:nvSpPr>
      <dsp:spPr>
        <a:xfrm rot="4495564">
          <a:off x="644563" y="3338431"/>
          <a:ext cx="2345261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2345261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>
        <a:off x="1758563" y="3293563"/>
        <a:ext cx="117263" cy="117263"/>
      </dsp:txXfrm>
    </dsp:sp>
    <dsp:sp modelId="{F95B5109-B47D-495F-A507-F3E0A69DC654}">
      <dsp:nvSpPr>
        <dsp:cNvPr id="0" name=""/>
        <dsp:cNvSpPr/>
      </dsp:nvSpPr>
      <dsp:spPr>
        <a:xfrm>
          <a:off x="2122154" y="4285462"/>
          <a:ext cx="919479" cy="39802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7806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(Matrix </a:t>
          </a:r>
          <a:r>
            <a:rPr lang="fr-FR" sz="1100" b="0" kern="1200" dirty="0" err="1"/>
            <a:t>red</a:t>
          </a:r>
          <a:r>
            <a:rPr lang="fr-FR" sz="1100" b="0" kern="1200" dirty="0"/>
            <a:t>)</a:t>
          </a:r>
        </a:p>
      </dsp:txBody>
      <dsp:txXfrm>
        <a:off x="2133812" y="4297120"/>
        <a:ext cx="896163" cy="374712"/>
      </dsp:txXfrm>
    </dsp:sp>
    <dsp:sp modelId="{84439E89-1C45-4129-B69E-49B0F95491AA}">
      <dsp:nvSpPr>
        <dsp:cNvPr id="0" name=""/>
        <dsp:cNvSpPr/>
      </dsp:nvSpPr>
      <dsp:spPr>
        <a:xfrm rot="1040239">
          <a:off x="3023339" y="4590712"/>
          <a:ext cx="805374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805374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405892" y="4584341"/>
        <a:ext cx="40268" cy="40268"/>
      </dsp:txXfrm>
    </dsp:sp>
    <dsp:sp modelId="{0B7377CB-255F-477D-B9EB-FF1CE1E4EA17}">
      <dsp:nvSpPr>
        <dsp:cNvPr id="0" name=""/>
        <dsp:cNvSpPr/>
      </dsp:nvSpPr>
      <dsp:spPr>
        <a:xfrm>
          <a:off x="3810418" y="4525460"/>
          <a:ext cx="919479" cy="39802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5698 B+83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(</a:t>
          </a:r>
          <a:r>
            <a:rPr lang="fr-FR" sz="1100" b="0" kern="1200" dirty="0" err="1"/>
            <a:t>Raptown</a:t>
          </a:r>
          <a:r>
            <a:rPr lang="fr-FR" sz="1100" b="0" kern="1200" dirty="0"/>
            <a:t>)</a:t>
          </a:r>
        </a:p>
      </dsp:txBody>
      <dsp:txXfrm>
        <a:off x="3822076" y="4537118"/>
        <a:ext cx="896163" cy="374712"/>
      </dsp:txXfrm>
    </dsp:sp>
    <dsp:sp modelId="{8EDFF18A-FD40-4E21-B83D-DCB83D6909C7}">
      <dsp:nvSpPr>
        <dsp:cNvPr id="0" name=""/>
        <dsp:cNvSpPr/>
      </dsp:nvSpPr>
      <dsp:spPr>
        <a:xfrm rot="460621">
          <a:off x="4726021" y="4768484"/>
          <a:ext cx="864939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864939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136868" y="4760624"/>
        <a:ext cx="43246" cy="43246"/>
      </dsp:txXfrm>
    </dsp:sp>
    <dsp:sp modelId="{5285C007-5E4A-4D35-B13B-C01994FA07B1}">
      <dsp:nvSpPr>
        <dsp:cNvPr id="0" name=""/>
        <dsp:cNvSpPr/>
      </dsp:nvSpPr>
      <dsp:spPr>
        <a:xfrm>
          <a:off x="5587085" y="4641006"/>
          <a:ext cx="919479" cy="39802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Macho P</a:t>
          </a:r>
        </a:p>
      </dsp:txBody>
      <dsp:txXfrm>
        <a:off x="5598743" y="4652664"/>
        <a:ext cx="896163" cy="374712"/>
      </dsp:txXfrm>
    </dsp:sp>
    <dsp:sp modelId="{5E790170-86AD-43B8-960E-3F3AA367C40C}">
      <dsp:nvSpPr>
        <dsp:cNvPr id="0" name=""/>
        <dsp:cNvSpPr/>
      </dsp:nvSpPr>
      <dsp:spPr>
        <a:xfrm rot="2232565">
          <a:off x="1428888" y="2453739"/>
          <a:ext cx="818845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818845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817839" y="2447032"/>
        <a:ext cx="40942" cy="40942"/>
      </dsp:txXfrm>
    </dsp:sp>
    <dsp:sp modelId="{6D4D30C2-B73E-40DA-ABAF-B8F9CFD6DDAA}">
      <dsp:nvSpPr>
        <dsp:cNvPr id="0" name=""/>
        <dsp:cNvSpPr/>
      </dsp:nvSpPr>
      <dsp:spPr>
        <a:xfrm>
          <a:off x="2164387" y="2443116"/>
          <a:ext cx="865750" cy="54395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7820 B+83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(Matrix </a:t>
          </a:r>
          <a:r>
            <a:rPr lang="fr-FR" sz="1100" b="0" kern="1200" dirty="0" err="1"/>
            <a:t>red</a:t>
          </a:r>
          <a:r>
            <a:rPr lang="fr-FR" sz="1100" b="0" kern="1200" dirty="0"/>
            <a:t>)</a:t>
          </a:r>
        </a:p>
      </dsp:txBody>
      <dsp:txXfrm>
        <a:off x="2180319" y="2459048"/>
        <a:ext cx="833886" cy="512090"/>
      </dsp:txXfrm>
    </dsp:sp>
    <dsp:sp modelId="{4E1835F4-0320-44DB-863F-7454B12BB2AE}">
      <dsp:nvSpPr>
        <dsp:cNvPr id="0" name=""/>
        <dsp:cNvSpPr/>
      </dsp:nvSpPr>
      <dsp:spPr>
        <a:xfrm rot="758866">
          <a:off x="3021291" y="2781159"/>
          <a:ext cx="729180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729180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367651" y="2776693"/>
        <a:ext cx="36459" cy="36459"/>
      </dsp:txXfrm>
    </dsp:sp>
    <dsp:sp modelId="{56CC7FBE-D496-4057-9B0B-ADC088AE4147}">
      <dsp:nvSpPr>
        <dsp:cNvPr id="0" name=""/>
        <dsp:cNvSpPr/>
      </dsp:nvSpPr>
      <dsp:spPr>
        <a:xfrm>
          <a:off x="3741624" y="2657707"/>
          <a:ext cx="865750" cy="43409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6684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(Pat </a:t>
          </a:r>
          <a:r>
            <a:rPr lang="fr-FR" sz="1100" b="0" kern="1200" dirty="0" err="1"/>
            <a:t>red</a:t>
          </a:r>
          <a:r>
            <a:rPr lang="fr-FR" sz="1100" b="0" kern="1200" dirty="0"/>
            <a:t>)</a:t>
          </a:r>
        </a:p>
      </dsp:txBody>
      <dsp:txXfrm>
        <a:off x="3754338" y="2670421"/>
        <a:ext cx="840322" cy="408662"/>
      </dsp:txXfrm>
    </dsp:sp>
    <dsp:sp modelId="{C0E9B7FB-ED81-4A1E-B48D-F0C4431802F5}">
      <dsp:nvSpPr>
        <dsp:cNvPr id="0" name=""/>
        <dsp:cNvSpPr/>
      </dsp:nvSpPr>
      <dsp:spPr>
        <a:xfrm rot="224916">
          <a:off x="4606216" y="2896390"/>
          <a:ext cx="1082958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1082958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120621" y="2883079"/>
        <a:ext cx="54147" cy="54147"/>
      </dsp:txXfrm>
    </dsp:sp>
    <dsp:sp modelId="{54BEBA60-5F60-401E-8B9F-1C203EFE399D}">
      <dsp:nvSpPr>
        <dsp:cNvPr id="0" name=""/>
        <dsp:cNvSpPr/>
      </dsp:nvSpPr>
      <dsp:spPr>
        <a:xfrm>
          <a:off x="5688016" y="2721400"/>
          <a:ext cx="845400" cy="44830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Macho P</a:t>
          </a:r>
        </a:p>
      </dsp:txBody>
      <dsp:txXfrm>
        <a:off x="5701147" y="2734531"/>
        <a:ext cx="819138" cy="422047"/>
      </dsp:txXfrm>
    </dsp:sp>
    <dsp:sp modelId="{6C4BD2B3-97AA-4F2C-A5AE-0F1D6A2219EE}">
      <dsp:nvSpPr>
        <dsp:cNvPr id="0" name=""/>
        <dsp:cNvSpPr/>
      </dsp:nvSpPr>
      <dsp:spPr>
        <a:xfrm rot="3225074">
          <a:off x="2782491" y="3189984"/>
          <a:ext cx="1211854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1211854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358122" y="3173451"/>
        <a:ext cx="60592" cy="60592"/>
      </dsp:txXfrm>
    </dsp:sp>
    <dsp:sp modelId="{52193B0D-6992-418E-82D5-5E658F8BC581}">
      <dsp:nvSpPr>
        <dsp:cNvPr id="0" name=""/>
        <dsp:cNvSpPr/>
      </dsp:nvSpPr>
      <dsp:spPr>
        <a:xfrm>
          <a:off x="3746698" y="3465221"/>
          <a:ext cx="927540" cy="45436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5669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(Edelweiss) </a:t>
          </a:r>
        </a:p>
      </dsp:txBody>
      <dsp:txXfrm>
        <a:off x="3760006" y="3478529"/>
        <a:ext cx="900924" cy="427745"/>
      </dsp:txXfrm>
    </dsp:sp>
    <dsp:sp modelId="{F34AE856-746D-4BED-BC71-A17DB527EE11}">
      <dsp:nvSpPr>
        <dsp:cNvPr id="0" name=""/>
        <dsp:cNvSpPr/>
      </dsp:nvSpPr>
      <dsp:spPr>
        <a:xfrm rot="197609">
          <a:off x="4673557" y="3702352"/>
          <a:ext cx="825515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825515" y="13763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065677" y="3695477"/>
        <a:ext cx="41275" cy="41275"/>
      </dsp:txXfrm>
    </dsp:sp>
    <dsp:sp modelId="{2BD15633-1F8D-4310-BDEA-F507FE16F97F}">
      <dsp:nvSpPr>
        <dsp:cNvPr id="0" name=""/>
        <dsp:cNvSpPr/>
      </dsp:nvSpPr>
      <dsp:spPr>
        <a:xfrm>
          <a:off x="5498390" y="3543867"/>
          <a:ext cx="1114946" cy="39192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Judo RF </a:t>
          </a:r>
        </a:p>
      </dsp:txBody>
      <dsp:txXfrm>
        <a:off x="5509869" y="3555346"/>
        <a:ext cx="1091988" cy="368965"/>
      </dsp:txXfrm>
    </dsp:sp>
    <dsp:sp modelId="{0405EF88-6E8E-42CB-9D28-E1EF60F35947}">
      <dsp:nvSpPr>
        <dsp:cNvPr id="0" name=""/>
        <dsp:cNvSpPr/>
      </dsp:nvSpPr>
      <dsp:spPr>
        <a:xfrm rot="18914065">
          <a:off x="2890967" y="2363388"/>
          <a:ext cx="959778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959778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346862" y="2353157"/>
        <a:ext cx="47988" cy="47988"/>
      </dsp:txXfrm>
    </dsp:sp>
    <dsp:sp modelId="{10108B16-283B-4D2C-B32D-8C9FAD1885A2}">
      <dsp:nvSpPr>
        <dsp:cNvPr id="0" name=""/>
        <dsp:cNvSpPr/>
      </dsp:nvSpPr>
      <dsp:spPr>
        <a:xfrm>
          <a:off x="3711574" y="1858140"/>
          <a:ext cx="928782" cy="36213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(Fontoy RF)</a:t>
          </a:r>
        </a:p>
      </dsp:txBody>
      <dsp:txXfrm>
        <a:off x="3722181" y="1868747"/>
        <a:ext cx="907568" cy="340924"/>
      </dsp:txXfrm>
    </dsp:sp>
    <dsp:sp modelId="{FA6EFFAF-2375-427C-9A44-ADAAB5BD7B4F}">
      <dsp:nvSpPr>
        <dsp:cNvPr id="0" name=""/>
        <dsp:cNvSpPr/>
      </dsp:nvSpPr>
      <dsp:spPr>
        <a:xfrm rot="143005">
          <a:off x="4639936" y="2045704"/>
          <a:ext cx="974237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974237" y="13763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102698" y="2035111"/>
        <a:ext cx="48711" cy="48711"/>
      </dsp:txXfrm>
    </dsp:sp>
    <dsp:sp modelId="{EECB7341-083C-4BFA-B8E4-7CF090C53DCA}">
      <dsp:nvSpPr>
        <dsp:cNvPr id="0" name=""/>
        <dsp:cNvSpPr/>
      </dsp:nvSpPr>
      <dsp:spPr>
        <a:xfrm>
          <a:off x="5613751" y="1861272"/>
          <a:ext cx="922175" cy="43690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5721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(</a:t>
          </a:r>
          <a:r>
            <a:rPr lang="fr-FR" sz="1100" kern="1200" dirty="0" err="1"/>
            <a:t>Attract</a:t>
          </a:r>
          <a:r>
            <a:rPr lang="fr-FR" sz="1100" kern="1200" dirty="0"/>
            <a:t> </a:t>
          </a:r>
          <a:r>
            <a:rPr lang="fr-FR" sz="1100" kern="1200" dirty="0" err="1"/>
            <a:t>red</a:t>
          </a:r>
          <a:r>
            <a:rPr lang="fr-FR" sz="1100" kern="1200" dirty="0"/>
            <a:t>)</a:t>
          </a:r>
        </a:p>
      </dsp:txBody>
      <dsp:txXfrm>
        <a:off x="5626548" y="1874069"/>
        <a:ext cx="896581" cy="411311"/>
      </dsp:txXfrm>
    </dsp:sp>
    <dsp:sp modelId="{A22D1255-B86D-4363-80E7-B1FD327C1D06}">
      <dsp:nvSpPr>
        <dsp:cNvPr id="0" name=""/>
        <dsp:cNvSpPr/>
      </dsp:nvSpPr>
      <dsp:spPr>
        <a:xfrm rot="5036167">
          <a:off x="-225780" y="4138575"/>
          <a:ext cx="3886598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3886598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1620353" y="4055174"/>
        <a:ext cx="194329" cy="194329"/>
      </dsp:txXfrm>
    </dsp:sp>
    <dsp:sp modelId="{937C624C-B345-4A6C-A935-E99F489BD8A1}">
      <dsp:nvSpPr>
        <dsp:cNvPr id="0" name=""/>
        <dsp:cNvSpPr/>
      </dsp:nvSpPr>
      <dsp:spPr>
        <a:xfrm>
          <a:off x="1922803" y="5826094"/>
          <a:ext cx="1061428" cy="51734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Fontoy B+83</a:t>
          </a:r>
        </a:p>
      </dsp:txBody>
      <dsp:txXfrm>
        <a:off x="1937955" y="5841246"/>
        <a:ext cx="1031124" cy="487037"/>
      </dsp:txXfrm>
    </dsp:sp>
    <dsp:sp modelId="{FD2D49D4-4972-48EC-9440-C67BB1D27BB6}">
      <dsp:nvSpPr>
        <dsp:cNvPr id="0" name=""/>
        <dsp:cNvSpPr/>
      </dsp:nvSpPr>
      <dsp:spPr>
        <a:xfrm rot="218299">
          <a:off x="2983474" y="6094840"/>
          <a:ext cx="751321" cy="27526"/>
        </a:xfrm>
        <a:custGeom>
          <a:avLst/>
          <a:gdLst/>
          <a:ahLst/>
          <a:cxnLst/>
          <a:rect l="0" t="0" r="0" b="0"/>
          <a:pathLst>
            <a:path>
              <a:moveTo>
                <a:pt x="0" y="13763"/>
              </a:moveTo>
              <a:lnTo>
                <a:pt x="751321" y="13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340352" y="6089820"/>
        <a:ext cx="37566" cy="37566"/>
      </dsp:txXfrm>
    </dsp:sp>
    <dsp:sp modelId="{259F929B-A272-4F84-AF09-21D00AA33B0D}">
      <dsp:nvSpPr>
        <dsp:cNvPr id="0" name=""/>
        <dsp:cNvSpPr/>
      </dsp:nvSpPr>
      <dsp:spPr>
        <a:xfrm>
          <a:off x="3734039" y="5933428"/>
          <a:ext cx="988617" cy="39802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5707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(</a:t>
          </a:r>
          <a:r>
            <a:rPr lang="fr-FR" sz="1100" b="0" kern="1200" dirty="0" err="1"/>
            <a:t>Integral</a:t>
          </a:r>
          <a:r>
            <a:rPr lang="fr-FR" sz="1100" b="0" kern="1200" dirty="0"/>
            <a:t> B+84)</a:t>
          </a:r>
        </a:p>
      </dsp:txBody>
      <dsp:txXfrm>
        <a:off x="3745697" y="5945086"/>
        <a:ext cx="965301" cy="3747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84FAA-C283-47FF-BC58-274F33CC3AD6}">
      <dsp:nvSpPr>
        <dsp:cNvPr id="0" name=""/>
        <dsp:cNvSpPr/>
      </dsp:nvSpPr>
      <dsp:spPr>
        <a:xfrm>
          <a:off x="213222" y="3684641"/>
          <a:ext cx="966641" cy="59328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Dora TB85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(</a:t>
          </a:r>
          <a:r>
            <a:rPr lang="fr-FR" sz="1400" b="1" kern="1200" dirty="0" err="1"/>
            <a:t>Lawn</a:t>
          </a:r>
          <a:r>
            <a:rPr lang="fr-FR" sz="1400" b="1" kern="1200" dirty="0"/>
            <a:t> Boy)</a:t>
          </a:r>
        </a:p>
      </dsp:txBody>
      <dsp:txXfrm>
        <a:off x="230599" y="3702018"/>
        <a:ext cx="931887" cy="558532"/>
      </dsp:txXfrm>
    </dsp:sp>
    <dsp:sp modelId="{A72B37FD-5003-4DDA-BAA1-761B67D9A235}">
      <dsp:nvSpPr>
        <dsp:cNvPr id="0" name=""/>
        <dsp:cNvSpPr/>
      </dsp:nvSpPr>
      <dsp:spPr>
        <a:xfrm>
          <a:off x="1179863" y="3969353"/>
          <a:ext cx="517970" cy="23862"/>
        </a:xfrm>
        <a:custGeom>
          <a:avLst/>
          <a:gdLst/>
          <a:ahLst/>
          <a:cxnLst/>
          <a:rect l="0" t="0" r="0" b="0"/>
          <a:pathLst>
            <a:path>
              <a:moveTo>
                <a:pt x="0" y="11931"/>
              </a:moveTo>
              <a:lnTo>
                <a:pt x="517970" y="1193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425899" y="3968335"/>
        <a:ext cx="25898" cy="25898"/>
      </dsp:txXfrm>
    </dsp:sp>
    <dsp:sp modelId="{EE1DBA3A-7E42-40F6-897C-DF78CF8A3C99}">
      <dsp:nvSpPr>
        <dsp:cNvPr id="0" name=""/>
        <dsp:cNvSpPr/>
      </dsp:nvSpPr>
      <dsp:spPr>
        <a:xfrm>
          <a:off x="1697834" y="3632697"/>
          <a:ext cx="1096876" cy="6971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3438 TB86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(Melvin Red)</a:t>
          </a:r>
        </a:p>
      </dsp:txBody>
      <dsp:txXfrm>
        <a:off x="1718254" y="3653117"/>
        <a:ext cx="1056036" cy="656336"/>
      </dsp:txXfrm>
    </dsp:sp>
    <dsp:sp modelId="{255214D1-8338-4177-94FA-399464800423}">
      <dsp:nvSpPr>
        <dsp:cNvPr id="0" name=""/>
        <dsp:cNvSpPr/>
      </dsp:nvSpPr>
      <dsp:spPr>
        <a:xfrm rot="17298821">
          <a:off x="2559908" y="3644308"/>
          <a:ext cx="684775" cy="23862"/>
        </a:xfrm>
        <a:custGeom>
          <a:avLst/>
          <a:gdLst/>
          <a:ahLst/>
          <a:cxnLst/>
          <a:rect l="0" t="0" r="0" b="0"/>
          <a:pathLst>
            <a:path>
              <a:moveTo>
                <a:pt x="0" y="11931"/>
              </a:moveTo>
              <a:lnTo>
                <a:pt x="684775" y="1193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2885176" y="3639119"/>
        <a:ext cx="34238" cy="34238"/>
      </dsp:txXfrm>
    </dsp:sp>
    <dsp:sp modelId="{B85D53EA-EA60-4A9D-987C-105571173818}">
      <dsp:nvSpPr>
        <dsp:cNvPr id="0" name=""/>
        <dsp:cNvSpPr/>
      </dsp:nvSpPr>
      <dsp:spPr>
        <a:xfrm>
          <a:off x="3009880" y="3072199"/>
          <a:ext cx="1191898" cy="51798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4642 B+82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(Fontoy)</a:t>
          </a:r>
        </a:p>
      </dsp:txBody>
      <dsp:txXfrm>
        <a:off x="3025051" y="3087370"/>
        <a:ext cx="1161556" cy="487645"/>
      </dsp:txXfrm>
    </dsp:sp>
    <dsp:sp modelId="{27ABF18C-2362-4F5F-8FC8-7D001D4CB134}">
      <dsp:nvSpPr>
        <dsp:cNvPr id="0" name=""/>
        <dsp:cNvSpPr/>
      </dsp:nvSpPr>
      <dsp:spPr>
        <a:xfrm rot="45091">
          <a:off x="4201751" y="3323529"/>
          <a:ext cx="650685" cy="23862"/>
        </a:xfrm>
        <a:custGeom>
          <a:avLst/>
          <a:gdLst/>
          <a:ahLst/>
          <a:cxnLst/>
          <a:rect l="0" t="0" r="0" b="0"/>
          <a:pathLst>
            <a:path>
              <a:moveTo>
                <a:pt x="0" y="11931"/>
              </a:moveTo>
              <a:lnTo>
                <a:pt x="650685" y="1193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510826" y="3319193"/>
        <a:ext cx="32534" cy="32534"/>
      </dsp:txXfrm>
    </dsp:sp>
    <dsp:sp modelId="{440C46F0-F20E-4D9E-A6F7-A7B7A4B28F81}">
      <dsp:nvSpPr>
        <dsp:cNvPr id="0" name=""/>
        <dsp:cNvSpPr/>
      </dsp:nvSpPr>
      <dsp:spPr>
        <a:xfrm>
          <a:off x="4852408" y="3161341"/>
          <a:ext cx="839495" cy="35677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Noyal Red)</a:t>
          </a:r>
        </a:p>
      </dsp:txBody>
      <dsp:txXfrm>
        <a:off x="4862857" y="3171790"/>
        <a:ext cx="818597" cy="335874"/>
      </dsp:txXfrm>
    </dsp:sp>
    <dsp:sp modelId="{A94DE072-A77B-4FE3-BB68-11615AC810E9}">
      <dsp:nvSpPr>
        <dsp:cNvPr id="0" name=""/>
        <dsp:cNvSpPr/>
      </dsp:nvSpPr>
      <dsp:spPr>
        <a:xfrm rot="4614410">
          <a:off x="2606733" y="4206068"/>
          <a:ext cx="486065" cy="23862"/>
        </a:xfrm>
        <a:custGeom>
          <a:avLst/>
          <a:gdLst/>
          <a:ahLst/>
          <a:cxnLst/>
          <a:rect l="0" t="0" r="0" b="0"/>
          <a:pathLst>
            <a:path>
              <a:moveTo>
                <a:pt x="0" y="11931"/>
              </a:moveTo>
              <a:lnTo>
                <a:pt x="486065" y="1193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2837614" y="4205848"/>
        <a:ext cx="24303" cy="24303"/>
      </dsp:txXfrm>
    </dsp:sp>
    <dsp:sp modelId="{53CD4F65-0B5A-41DB-8BC1-1516DB87C0E4}">
      <dsp:nvSpPr>
        <dsp:cNvPr id="0" name=""/>
        <dsp:cNvSpPr/>
      </dsp:nvSpPr>
      <dsp:spPr>
        <a:xfrm>
          <a:off x="2904821" y="4192656"/>
          <a:ext cx="1140521" cy="52411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5739 B+83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(</a:t>
          </a:r>
          <a:r>
            <a:rPr lang="fr-FR" sz="1400" kern="1200" dirty="0" err="1"/>
            <a:t>Sunfish</a:t>
          </a:r>
          <a:r>
            <a:rPr lang="fr-FR" sz="1400" kern="1200" dirty="0"/>
            <a:t>)</a:t>
          </a:r>
        </a:p>
      </dsp:txBody>
      <dsp:txXfrm>
        <a:off x="2920172" y="4208007"/>
        <a:ext cx="1109819" cy="493413"/>
      </dsp:txXfrm>
    </dsp:sp>
    <dsp:sp modelId="{6AC1743B-D900-4CB2-A71B-551EA5E3DD32}">
      <dsp:nvSpPr>
        <dsp:cNvPr id="0" name=""/>
        <dsp:cNvSpPr/>
      </dsp:nvSpPr>
      <dsp:spPr>
        <a:xfrm rot="21529703">
          <a:off x="4045259" y="4434530"/>
          <a:ext cx="807233" cy="23862"/>
        </a:xfrm>
        <a:custGeom>
          <a:avLst/>
          <a:gdLst/>
          <a:ahLst/>
          <a:cxnLst/>
          <a:rect l="0" t="0" r="0" b="0"/>
          <a:pathLst>
            <a:path>
              <a:moveTo>
                <a:pt x="0" y="11931"/>
              </a:moveTo>
              <a:lnTo>
                <a:pt x="807233" y="1193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428695" y="4426280"/>
        <a:ext cx="40361" cy="40361"/>
      </dsp:txXfrm>
    </dsp:sp>
    <dsp:sp modelId="{990301A6-C787-4650-B12E-0F1FAE918E0F}">
      <dsp:nvSpPr>
        <dsp:cNvPr id="0" name=""/>
        <dsp:cNvSpPr/>
      </dsp:nvSpPr>
      <dsp:spPr>
        <a:xfrm>
          <a:off x="4852408" y="4241456"/>
          <a:ext cx="799213" cy="39350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Alaska </a:t>
          </a:r>
          <a:r>
            <a:rPr lang="fr-FR" sz="1400" kern="1200" dirty="0" err="1"/>
            <a:t>red</a:t>
          </a:r>
          <a:r>
            <a:rPr lang="fr-FR" sz="1400" kern="1200" dirty="0"/>
            <a:t> </a:t>
          </a:r>
        </a:p>
      </dsp:txBody>
      <dsp:txXfrm>
        <a:off x="4863933" y="4252981"/>
        <a:ext cx="776163" cy="370454"/>
      </dsp:txXfrm>
    </dsp:sp>
    <dsp:sp modelId="{CB0E8041-424F-41B8-AE02-EA7194DB8DE4}">
      <dsp:nvSpPr>
        <dsp:cNvPr id="0" name=""/>
        <dsp:cNvSpPr/>
      </dsp:nvSpPr>
      <dsp:spPr>
        <a:xfrm rot="5222790">
          <a:off x="1945897" y="4863090"/>
          <a:ext cx="1789850" cy="23862"/>
        </a:xfrm>
        <a:custGeom>
          <a:avLst/>
          <a:gdLst/>
          <a:ahLst/>
          <a:cxnLst/>
          <a:rect l="0" t="0" r="0" b="0"/>
          <a:pathLst>
            <a:path>
              <a:moveTo>
                <a:pt x="0" y="11931"/>
              </a:moveTo>
              <a:lnTo>
                <a:pt x="1789850" y="1193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/>
        </a:p>
      </dsp:txBody>
      <dsp:txXfrm>
        <a:off x="2796076" y="4830275"/>
        <a:ext cx="89492" cy="89492"/>
      </dsp:txXfrm>
    </dsp:sp>
    <dsp:sp modelId="{7E048A12-E3D3-407C-8EA1-E94BE8B66B1F}">
      <dsp:nvSpPr>
        <dsp:cNvPr id="0" name=""/>
        <dsp:cNvSpPr/>
      </dsp:nvSpPr>
      <dsp:spPr>
        <a:xfrm>
          <a:off x="2886933" y="5429882"/>
          <a:ext cx="977804" cy="67775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6840 B+84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(Impérial)</a:t>
          </a:r>
        </a:p>
      </dsp:txBody>
      <dsp:txXfrm>
        <a:off x="2906784" y="5449733"/>
        <a:ext cx="938102" cy="6380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16E9B-634D-4D36-8408-03BCFBB55D97}">
      <dsp:nvSpPr>
        <dsp:cNvPr id="0" name=""/>
        <dsp:cNvSpPr/>
      </dsp:nvSpPr>
      <dsp:spPr>
        <a:xfrm>
          <a:off x="2341399" y="285037"/>
          <a:ext cx="982339" cy="60015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Jocko</a:t>
          </a:r>
        </a:p>
      </dsp:txBody>
      <dsp:txXfrm>
        <a:off x="2358977" y="302615"/>
        <a:ext cx="947183" cy="564995"/>
      </dsp:txXfrm>
    </dsp:sp>
    <dsp:sp modelId="{0CA469FE-CB94-4A16-85B0-C90D78EA252A}">
      <dsp:nvSpPr>
        <dsp:cNvPr id="0" name=""/>
        <dsp:cNvSpPr/>
      </dsp:nvSpPr>
      <dsp:spPr>
        <a:xfrm>
          <a:off x="2786849" y="885188"/>
          <a:ext cx="91440" cy="3104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047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AE81E61-27C4-4DF9-B323-033937582BD6}">
      <dsp:nvSpPr>
        <dsp:cNvPr id="0" name=""/>
        <dsp:cNvSpPr/>
      </dsp:nvSpPr>
      <dsp:spPr>
        <a:xfrm>
          <a:off x="2341399" y="1195666"/>
          <a:ext cx="982339" cy="60015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Goldwyn </a:t>
          </a:r>
        </a:p>
      </dsp:txBody>
      <dsp:txXfrm>
        <a:off x="2358977" y="1213244"/>
        <a:ext cx="947183" cy="564995"/>
      </dsp:txXfrm>
    </dsp:sp>
    <dsp:sp modelId="{CCABE251-6DC0-4185-9F32-4CB756569EB0}">
      <dsp:nvSpPr>
        <dsp:cNvPr id="0" name=""/>
        <dsp:cNvSpPr/>
      </dsp:nvSpPr>
      <dsp:spPr>
        <a:xfrm>
          <a:off x="2832569" y="1795817"/>
          <a:ext cx="1456595" cy="379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718"/>
              </a:lnTo>
              <a:lnTo>
                <a:pt x="1456595" y="189718"/>
              </a:lnTo>
              <a:lnTo>
                <a:pt x="1456595" y="379437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F6FC7DF6-E9F0-4EA0-89B7-EF96C712B108}">
      <dsp:nvSpPr>
        <dsp:cNvPr id="0" name=""/>
        <dsp:cNvSpPr/>
      </dsp:nvSpPr>
      <dsp:spPr>
        <a:xfrm>
          <a:off x="3774677" y="2175255"/>
          <a:ext cx="1028974" cy="72276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Fanfare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(</a:t>
          </a:r>
          <a:r>
            <a:rPr lang="fr-FR" sz="1400" b="1" kern="1200" dirty="0" err="1"/>
            <a:t>Shottle</a:t>
          </a:r>
          <a:r>
            <a:rPr lang="fr-FR" sz="1400" b="1" kern="1200" dirty="0"/>
            <a:t>) TB86</a:t>
          </a:r>
        </a:p>
      </dsp:txBody>
      <dsp:txXfrm>
        <a:off x="3795846" y="2196424"/>
        <a:ext cx="986636" cy="680428"/>
      </dsp:txXfrm>
    </dsp:sp>
    <dsp:sp modelId="{3D8A01F6-F870-430A-B951-EC86DD08CC59}">
      <dsp:nvSpPr>
        <dsp:cNvPr id="0" name=""/>
        <dsp:cNvSpPr/>
      </dsp:nvSpPr>
      <dsp:spPr>
        <a:xfrm>
          <a:off x="2932131" y="2898021"/>
          <a:ext cx="1357033" cy="217853"/>
        </a:xfrm>
        <a:custGeom>
          <a:avLst/>
          <a:gdLst/>
          <a:ahLst/>
          <a:cxnLst/>
          <a:rect l="0" t="0" r="0" b="0"/>
          <a:pathLst>
            <a:path>
              <a:moveTo>
                <a:pt x="1357033" y="0"/>
              </a:moveTo>
              <a:lnTo>
                <a:pt x="1357033" y="108926"/>
              </a:lnTo>
              <a:lnTo>
                <a:pt x="0" y="108926"/>
              </a:lnTo>
              <a:lnTo>
                <a:pt x="0" y="217853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4B8625E-E83F-48D3-8EFD-BAB24E235E04}">
      <dsp:nvSpPr>
        <dsp:cNvPr id="0" name=""/>
        <dsp:cNvSpPr/>
      </dsp:nvSpPr>
      <dsp:spPr>
        <a:xfrm>
          <a:off x="2408104" y="3115874"/>
          <a:ext cx="1048054" cy="82713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rgbClr val="FF0000"/>
              </a:solidFill>
            </a:rPr>
            <a:t>Javanaise TB85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rgbClr val="FF0000"/>
              </a:solidFill>
            </a:rPr>
            <a:t>(</a:t>
          </a:r>
          <a:r>
            <a:rPr lang="fr-FR" sz="1400" b="1" kern="1200" dirty="0" err="1">
              <a:solidFill>
                <a:srgbClr val="FF0000"/>
              </a:solidFill>
            </a:rPr>
            <a:t>Dorcy</a:t>
          </a:r>
          <a:r>
            <a:rPr lang="fr-FR" sz="1400" b="1" kern="1200" dirty="0">
              <a:solidFill>
                <a:srgbClr val="FF0000"/>
              </a:solidFill>
            </a:rPr>
            <a:t>)</a:t>
          </a:r>
        </a:p>
      </dsp:txBody>
      <dsp:txXfrm>
        <a:off x="2432330" y="3140100"/>
        <a:ext cx="999602" cy="778682"/>
      </dsp:txXfrm>
    </dsp:sp>
    <dsp:sp modelId="{4D100354-6421-447B-8F52-EFE5BCA1322B}">
      <dsp:nvSpPr>
        <dsp:cNvPr id="0" name=""/>
        <dsp:cNvSpPr/>
      </dsp:nvSpPr>
      <dsp:spPr>
        <a:xfrm>
          <a:off x="2007628" y="3943009"/>
          <a:ext cx="924503" cy="329674"/>
        </a:xfrm>
        <a:custGeom>
          <a:avLst/>
          <a:gdLst/>
          <a:ahLst/>
          <a:cxnLst/>
          <a:rect l="0" t="0" r="0" b="0"/>
          <a:pathLst>
            <a:path>
              <a:moveTo>
                <a:pt x="924503" y="0"/>
              </a:moveTo>
              <a:lnTo>
                <a:pt x="924503" y="164837"/>
              </a:lnTo>
              <a:lnTo>
                <a:pt x="0" y="164837"/>
              </a:lnTo>
              <a:lnTo>
                <a:pt x="0" y="329674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A1E0C7A9-358D-4E2A-8EE0-23977A4B3F20}">
      <dsp:nvSpPr>
        <dsp:cNvPr id="0" name=""/>
        <dsp:cNvSpPr/>
      </dsp:nvSpPr>
      <dsp:spPr>
        <a:xfrm>
          <a:off x="1343787" y="4272683"/>
          <a:ext cx="1327682" cy="91406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MITERBOND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(James Bond)</a:t>
          </a:r>
        </a:p>
      </dsp:txBody>
      <dsp:txXfrm>
        <a:off x="1370559" y="4299455"/>
        <a:ext cx="1274138" cy="8605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84FAA-C283-47FF-BC58-274F33CC3AD6}">
      <dsp:nvSpPr>
        <dsp:cNvPr id="0" name=""/>
        <dsp:cNvSpPr/>
      </dsp:nvSpPr>
      <dsp:spPr>
        <a:xfrm>
          <a:off x="72008" y="1200532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 err="1"/>
            <a:t>Macia</a:t>
          </a:r>
          <a:r>
            <a:rPr lang="fr-FR" sz="1400" b="1" kern="1200" dirty="0"/>
            <a:t> TB 85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(flame </a:t>
          </a:r>
          <a:r>
            <a:rPr lang="fr-FR" sz="1400" b="1" kern="1200" dirty="0" err="1"/>
            <a:t>vieu</a:t>
          </a:r>
          <a:r>
            <a:rPr lang="fr-FR" sz="1400" b="1" kern="1200" dirty="0"/>
            <a:t>)</a:t>
          </a:r>
        </a:p>
      </dsp:txBody>
      <dsp:txXfrm>
        <a:off x="89317" y="1217841"/>
        <a:ext cx="1147311" cy="556346"/>
      </dsp:txXfrm>
    </dsp:sp>
    <dsp:sp modelId="{A72B37FD-5003-4DDA-BAA1-761B67D9A235}">
      <dsp:nvSpPr>
        <dsp:cNvPr id="0" name=""/>
        <dsp:cNvSpPr/>
      </dsp:nvSpPr>
      <dsp:spPr>
        <a:xfrm rot="3015034">
          <a:off x="1127380" y="1757614"/>
          <a:ext cx="701988" cy="16523"/>
        </a:xfrm>
        <a:custGeom>
          <a:avLst/>
          <a:gdLst/>
          <a:ahLst/>
          <a:cxnLst/>
          <a:rect l="0" t="0" r="0" b="0"/>
          <a:pathLst>
            <a:path>
              <a:moveTo>
                <a:pt x="0" y="8261"/>
              </a:moveTo>
              <a:lnTo>
                <a:pt x="701988" y="826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460824" y="1748326"/>
        <a:ext cx="35099" cy="35099"/>
      </dsp:txXfrm>
    </dsp:sp>
    <dsp:sp modelId="{EE1DBA3A-7E42-40F6-897C-DF78CF8A3C99}">
      <dsp:nvSpPr>
        <dsp:cNvPr id="0" name=""/>
        <dsp:cNvSpPr/>
      </dsp:nvSpPr>
      <dsp:spPr>
        <a:xfrm>
          <a:off x="1702810" y="1740254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IWAY EX92 (Meridian)</a:t>
          </a:r>
        </a:p>
      </dsp:txBody>
      <dsp:txXfrm>
        <a:off x="1720119" y="1757563"/>
        <a:ext cx="1147311" cy="556346"/>
      </dsp:txXfrm>
    </dsp:sp>
    <dsp:sp modelId="{255214D1-8338-4177-94FA-399464800423}">
      <dsp:nvSpPr>
        <dsp:cNvPr id="0" name=""/>
        <dsp:cNvSpPr/>
      </dsp:nvSpPr>
      <dsp:spPr>
        <a:xfrm rot="433125">
          <a:off x="2883319" y="2049996"/>
          <a:ext cx="358460" cy="16523"/>
        </a:xfrm>
        <a:custGeom>
          <a:avLst/>
          <a:gdLst/>
          <a:ahLst/>
          <a:cxnLst/>
          <a:rect l="0" t="0" r="0" b="0"/>
          <a:pathLst>
            <a:path>
              <a:moveTo>
                <a:pt x="0" y="8261"/>
              </a:moveTo>
              <a:lnTo>
                <a:pt x="358460" y="826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053588" y="2049297"/>
        <a:ext cx="17923" cy="17923"/>
      </dsp:txXfrm>
    </dsp:sp>
    <dsp:sp modelId="{B85D53EA-EA60-4A9D-987C-105571173818}">
      <dsp:nvSpPr>
        <dsp:cNvPr id="0" name=""/>
        <dsp:cNvSpPr/>
      </dsp:nvSpPr>
      <dsp:spPr>
        <a:xfrm>
          <a:off x="3240359" y="1785297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Man O Man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TB 86</a:t>
          </a:r>
        </a:p>
      </dsp:txBody>
      <dsp:txXfrm>
        <a:off x="3257668" y="1802606"/>
        <a:ext cx="1147311" cy="556346"/>
      </dsp:txXfrm>
    </dsp:sp>
    <dsp:sp modelId="{27ABF18C-2362-4F5F-8FC8-7D001D4CB134}">
      <dsp:nvSpPr>
        <dsp:cNvPr id="0" name=""/>
        <dsp:cNvSpPr/>
      </dsp:nvSpPr>
      <dsp:spPr>
        <a:xfrm>
          <a:off x="4422289" y="2072518"/>
          <a:ext cx="513111" cy="16523"/>
        </a:xfrm>
        <a:custGeom>
          <a:avLst/>
          <a:gdLst/>
          <a:ahLst/>
          <a:cxnLst/>
          <a:rect l="0" t="0" r="0" b="0"/>
          <a:pathLst>
            <a:path>
              <a:moveTo>
                <a:pt x="0" y="8261"/>
              </a:moveTo>
              <a:lnTo>
                <a:pt x="513111" y="826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666016" y="2067952"/>
        <a:ext cx="25655" cy="25655"/>
      </dsp:txXfrm>
    </dsp:sp>
    <dsp:sp modelId="{440C46F0-F20E-4D9E-A6F7-A7B7A4B28F81}">
      <dsp:nvSpPr>
        <dsp:cNvPr id="0" name=""/>
        <dsp:cNvSpPr/>
      </dsp:nvSpPr>
      <dsp:spPr>
        <a:xfrm>
          <a:off x="4935400" y="1785297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Goldwin</a:t>
          </a:r>
          <a:r>
            <a:rPr lang="fr-FR" sz="1400" kern="1200" dirty="0"/>
            <a:t> TB86</a:t>
          </a:r>
        </a:p>
      </dsp:txBody>
      <dsp:txXfrm>
        <a:off x="4952709" y="1802606"/>
        <a:ext cx="1147311" cy="5563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781BE-2321-4751-A43D-8CC7F4574D83}">
      <dsp:nvSpPr>
        <dsp:cNvPr id="0" name=""/>
        <dsp:cNvSpPr/>
      </dsp:nvSpPr>
      <dsp:spPr>
        <a:xfrm>
          <a:off x="188641" y="0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Efford</a:t>
          </a:r>
          <a:r>
            <a:rPr lang="fr-FR" sz="1400" kern="1200" dirty="0"/>
            <a:t> Red B+83 </a:t>
          </a:r>
        </a:p>
      </dsp:txBody>
      <dsp:txXfrm>
        <a:off x="205950" y="17309"/>
        <a:ext cx="1147311" cy="556346"/>
      </dsp:txXfrm>
    </dsp:sp>
    <dsp:sp modelId="{DCB746F4-05B2-4E83-9015-D2060DCE7C75}">
      <dsp:nvSpPr>
        <dsp:cNvPr id="0" name=""/>
        <dsp:cNvSpPr/>
      </dsp:nvSpPr>
      <dsp:spPr>
        <a:xfrm>
          <a:off x="1370570" y="287220"/>
          <a:ext cx="448837" cy="16523"/>
        </a:xfrm>
        <a:custGeom>
          <a:avLst/>
          <a:gdLst/>
          <a:ahLst/>
          <a:cxnLst/>
          <a:rect l="0" t="0" r="0" b="0"/>
          <a:pathLst>
            <a:path>
              <a:moveTo>
                <a:pt x="0" y="8261"/>
              </a:moveTo>
              <a:lnTo>
                <a:pt x="448837" y="8261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3768" y="284261"/>
        <a:ext cx="22441" cy="22441"/>
      </dsp:txXfrm>
    </dsp:sp>
    <dsp:sp modelId="{9CBC7F65-595B-4669-9433-ADDF84168457}">
      <dsp:nvSpPr>
        <dsp:cNvPr id="0" name=""/>
        <dsp:cNvSpPr/>
      </dsp:nvSpPr>
      <dsp:spPr>
        <a:xfrm>
          <a:off x="1819408" y="0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Fontoy </a:t>
          </a:r>
        </a:p>
      </dsp:txBody>
      <dsp:txXfrm>
        <a:off x="1836717" y="17309"/>
        <a:ext cx="1147311" cy="556346"/>
      </dsp:txXfrm>
    </dsp:sp>
    <dsp:sp modelId="{A72B37FD-5003-4DDA-BAA1-761B67D9A235}">
      <dsp:nvSpPr>
        <dsp:cNvPr id="0" name=""/>
        <dsp:cNvSpPr/>
      </dsp:nvSpPr>
      <dsp:spPr>
        <a:xfrm>
          <a:off x="3001337" y="287220"/>
          <a:ext cx="397861" cy="16523"/>
        </a:xfrm>
        <a:custGeom>
          <a:avLst/>
          <a:gdLst/>
          <a:ahLst/>
          <a:cxnLst/>
          <a:rect l="0" t="0" r="0" b="0"/>
          <a:pathLst>
            <a:path>
              <a:moveTo>
                <a:pt x="0" y="8261"/>
              </a:moveTo>
              <a:lnTo>
                <a:pt x="397861" y="8261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190321" y="285535"/>
        <a:ext cx="19893" cy="19893"/>
      </dsp:txXfrm>
    </dsp:sp>
    <dsp:sp modelId="{EE1DBA3A-7E42-40F6-897C-DF78CF8A3C99}">
      <dsp:nvSpPr>
        <dsp:cNvPr id="0" name=""/>
        <dsp:cNvSpPr/>
      </dsp:nvSpPr>
      <dsp:spPr>
        <a:xfrm>
          <a:off x="3399199" y="0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 err="1"/>
            <a:t>Dassi</a:t>
          </a:r>
          <a:r>
            <a:rPr lang="fr-FR" sz="1400" b="1" kern="1200" dirty="0"/>
            <a:t> </a:t>
          </a:r>
        </a:p>
      </dsp:txBody>
      <dsp:txXfrm>
        <a:off x="3416508" y="17309"/>
        <a:ext cx="1147311" cy="556346"/>
      </dsp:txXfrm>
    </dsp:sp>
    <dsp:sp modelId="{A80DC14D-C45C-430A-A455-AEA00F25D32D}">
      <dsp:nvSpPr>
        <dsp:cNvPr id="0" name=""/>
        <dsp:cNvSpPr/>
      </dsp:nvSpPr>
      <dsp:spPr>
        <a:xfrm>
          <a:off x="4581128" y="287220"/>
          <a:ext cx="383689" cy="16523"/>
        </a:xfrm>
        <a:custGeom>
          <a:avLst/>
          <a:gdLst/>
          <a:ahLst/>
          <a:cxnLst/>
          <a:rect l="0" t="0" r="0" b="0"/>
          <a:pathLst>
            <a:path>
              <a:moveTo>
                <a:pt x="0" y="8261"/>
              </a:moveTo>
              <a:lnTo>
                <a:pt x="383689" y="8261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763381" y="285890"/>
        <a:ext cx="19184" cy="19184"/>
      </dsp:txXfrm>
    </dsp:sp>
    <dsp:sp modelId="{BCC38908-5153-43A7-9EE8-EEADAFD6BB03}">
      <dsp:nvSpPr>
        <dsp:cNvPr id="0" name=""/>
        <dsp:cNvSpPr/>
      </dsp:nvSpPr>
      <dsp:spPr>
        <a:xfrm>
          <a:off x="4964818" y="0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 err="1"/>
            <a:t>Rydalo</a:t>
          </a:r>
          <a:r>
            <a:rPr lang="fr-FR" sz="1400" b="1" kern="1200" dirty="0"/>
            <a:t> AD</a:t>
          </a:r>
        </a:p>
      </dsp:txBody>
      <dsp:txXfrm>
        <a:off x="4982127" y="17309"/>
        <a:ext cx="1147311" cy="556346"/>
      </dsp:txXfrm>
    </dsp:sp>
    <dsp:sp modelId="{F1269556-8A3B-4B28-9A97-F524BADF5533}">
      <dsp:nvSpPr>
        <dsp:cNvPr id="0" name=""/>
        <dsp:cNvSpPr/>
      </dsp:nvSpPr>
      <dsp:spPr>
        <a:xfrm>
          <a:off x="358366" y="3096347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5741  TB 85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(</a:t>
          </a:r>
          <a:r>
            <a:rPr lang="fr-FR" sz="1400" b="1" kern="1200" dirty="0" err="1"/>
            <a:t>Lekker</a:t>
          </a:r>
          <a:r>
            <a:rPr lang="fr-FR" sz="1400" b="1" kern="1200" dirty="0"/>
            <a:t>)</a:t>
          </a:r>
        </a:p>
      </dsp:txBody>
      <dsp:txXfrm>
        <a:off x="375675" y="3113656"/>
        <a:ext cx="1147311" cy="556346"/>
      </dsp:txXfrm>
    </dsp:sp>
    <dsp:sp modelId="{6DA8FA03-21DA-471E-A48B-6AFFF0467F90}">
      <dsp:nvSpPr>
        <dsp:cNvPr id="0" name=""/>
        <dsp:cNvSpPr/>
      </dsp:nvSpPr>
      <dsp:spPr>
        <a:xfrm rot="21583275">
          <a:off x="1540291" y="3381682"/>
          <a:ext cx="774976" cy="16523"/>
        </a:xfrm>
        <a:custGeom>
          <a:avLst/>
          <a:gdLst/>
          <a:ahLst/>
          <a:cxnLst/>
          <a:rect l="0" t="0" r="0" b="0"/>
          <a:pathLst>
            <a:path>
              <a:moveTo>
                <a:pt x="0" y="8261"/>
              </a:moveTo>
              <a:lnTo>
                <a:pt x="774976" y="826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908405" y="3370570"/>
        <a:ext cx="38748" cy="38748"/>
      </dsp:txXfrm>
    </dsp:sp>
    <dsp:sp modelId="{D64BC152-8236-41AA-9BE6-4239489D3414}">
      <dsp:nvSpPr>
        <dsp:cNvPr id="0" name=""/>
        <dsp:cNvSpPr/>
      </dsp:nvSpPr>
      <dsp:spPr>
        <a:xfrm>
          <a:off x="2315263" y="3092576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ETOILE GDL TB85 (Stol </a:t>
          </a:r>
          <a:r>
            <a:rPr lang="fr-FR" sz="1400" b="1" kern="1200" dirty="0" err="1"/>
            <a:t>Joc</a:t>
          </a:r>
          <a:r>
            <a:rPr lang="fr-FR" sz="1400" b="1" kern="1200" dirty="0"/>
            <a:t>)</a:t>
          </a:r>
        </a:p>
      </dsp:txBody>
      <dsp:txXfrm>
        <a:off x="2332572" y="3109885"/>
        <a:ext cx="1147311" cy="556346"/>
      </dsp:txXfrm>
    </dsp:sp>
    <dsp:sp modelId="{51031D90-016E-4443-AE89-75824795FEBA}">
      <dsp:nvSpPr>
        <dsp:cNvPr id="0" name=""/>
        <dsp:cNvSpPr/>
      </dsp:nvSpPr>
      <dsp:spPr>
        <a:xfrm rot="21540505">
          <a:off x="3497144" y="3374230"/>
          <a:ext cx="643361" cy="16523"/>
        </a:xfrm>
        <a:custGeom>
          <a:avLst/>
          <a:gdLst/>
          <a:ahLst/>
          <a:cxnLst/>
          <a:rect l="0" t="0" r="0" b="0"/>
          <a:pathLst>
            <a:path>
              <a:moveTo>
                <a:pt x="0" y="8261"/>
              </a:moveTo>
              <a:lnTo>
                <a:pt x="643361" y="826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802741" y="3366408"/>
        <a:ext cx="32168" cy="32168"/>
      </dsp:txXfrm>
    </dsp:sp>
    <dsp:sp modelId="{1176F979-DF96-48F0-96B5-A227AABD873E}">
      <dsp:nvSpPr>
        <dsp:cNvPr id="0" name=""/>
        <dsp:cNvSpPr/>
      </dsp:nvSpPr>
      <dsp:spPr>
        <a:xfrm>
          <a:off x="4140457" y="3081443"/>
          <a:ext cx="1181929" cy="59096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De SU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GEORGIA</a:t>
          </a:r>
        </a:p>
      </dsp:txBody>
      <dsp:txXfrm>
        <a:off x="4157766" y="3098752"/>
        <a:ext cx="1147311" cy="556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2760"/>
          </a:xfrm>
          <a:prstGeom prst="rect">
            <a:avLst/>
          </a:prstGeom>
        </p:spPr>
        <p:txBody>
          <a:bodyPr vert="horz" lIns="94701" tIns="47350" rIns="94701" bIns="47350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2760"/>
          </a:xfrm>
          <a:prstGeom prst="rect">
            <a:avLst/>
          </a:prstGeom>
        </p:spPr>
        <p:txBody>
          <a:bodyPr vert="horz" lIns="94701" tIns="47350" rIns="94701" bIns="47350" rtlCol="0"/>
          <a:lstStyle>
            <a:lvl1pPr algn="r">
              <a:defRPr sz="1300"/>
            </a:lvl1pPr>
          </a:lstStyle>
          <a:p>
            <a:fld id="{362F1D04-4F56-4CEB-AE16-D1A8B35E7C04}" type="datetimeFigureOut">
              <a:rPr lang="fr-FR" smtClean="0"/>
              <a:pPr/>
              <a:t>02/03/2020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973263" y="738188"/>
            <a:ext cx="2771775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01" tIns="47350" rIns="94701" bIns="4735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 vert="horz" lIns="94701" tIns="47350" rIns="94701" bIns="4735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60729"/>
            <a:ext cx="2911263" cy="492760"/>
          </a:xfrm>
          <a:prstGeom prst="rect">
            <a:avLst/>
          </a:prstGeom>
        </p:spPr>
        <p:txBody>
          <a:bodyPr vert="horz" lIns="94701" tIns="47350" rIns="94701" bIns="47350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05482" y="9360729"/>
            <a:ext cx="2911263" cy="492760"/>
          </a:xfrm>
          <a:prstGeom prst="rect">
            <a:avLst/>
          </a:prstGeom>
        </p:spPr>
        <p:txBody>
          <a:bodyPr vert="horz" lIns="94701" tIns="47350" rIns="94701" bIns="47350" rtlCol="0" anchor="b"/>
          <a:lstStyle>
            <a:lvl1pPr algn="r">
              <a:defRPr sz="1300"/>
            </a:lvl1pPr>
          </a:lstStyle>
          <a:p>
            <a:fld id="{616FE9D0-9F3C-45B1-9697-73B614A1E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FE9D0-9F3C-45B1-9697-73B614A1E24F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812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FE9D0-9F3C-45B1-9697-73B614A1E24F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94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CF48-0E36-4E9D-8345-13DAE95EE077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3AF4-82DE-4471-872D-FE6C266B8E96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AAC0D-B9B7-4D6D-A9F5-23BD1688AD2F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37CDD-0059-4E12-9B5E-290898D55FAE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5EC1-9D8B-45D9-A1B6-ADFD6C58693F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CC95-87C7-4387-895E-6B75D6A96A00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BF38-C31F-415F-A590-56FFCE33062C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A6C1-E3B1-42E3-A588-ECD9EAE58D95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A11A-AFF4-4844-B43A-317A2EFDD570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4774-FEE5-4703-875C-2DE9969093B2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B245-129C-4FA9-96B5-CEB01A42E546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5AC0C-949C-4826-9DC6-A17323063B18}" type="datetime1">
              <a:rPr lang="fr-FR" smtClean="0"/>
              <a:pPr/>
              <a:t>02/03/2020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000B2-2668-4DEA-A056-4BEF3810B9E8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7" descr="logo.png">
            <a:extLst>
              <a:ext uri="{FF2B5EF4-FFF2-40B4-BE49-F238E27FC236}">
                <a16:creationId xmlns:a16="http://schemas.microsoft.com/office/drawing/2014/main" id="{444C6529-0D61-4DA4-B7B2-5BD021D991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40307" y="8244408"/>
            <a:ext cx="2052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bas_gauche.png">
            <a:extLst>
              <a:ext uri="{FF2B5EF4-FFF2-40B4-BE49-F238E27FC236}">
                <a16:creationId xmlns:a16="http://schemas.microsoft.com/office/drawing/2014/main" id="{C44DD942-21C4-4D7E-8AF4-C8771A93264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7665820"/>
            <a:ext cx="2636912" cy="149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9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966786" y="6444208"/>
            <a:ext cx="4924425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4683" y="1866761"/>
            <a:ext cx="568863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rgbClr val="297A85"/>
                </a:solidFill>
                <a:effectLst/>
                <a:latin typeface="OpenSans-Semibold" charset="0"/>
                <a:cs typeface="Arial" pitchFamily="34" charset="0"/>
              </a:rPr>
              <a:t>GAEC DE CALVIN</a:t>
            </a:r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B29BFDB-C729-45E5-BE5D-6B67198C1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03" y="3545801"/>
            <a:ext cx="4584589" cy="326773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04CA30A-6E8D-4A12-A204-49D1C172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2</a:t>
            </a:fld>
            <a:endParaRPr lang="fr-FR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688ADD1E-8D5F-47F6-BA1E-89951AA089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552118"/>
              </p:ext>
            </p:extLst>
          </p:nvPr>
        </p:nvGraphicFramePr>
        <p:xfrm>
          <a:off x="171450" y="899592"/>
          <a:ext cx="6515100" cy="658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8558674-7224-45D2-A08C-6816ABFAFCE2}"/>
              </a:ext>
            </a:extLst>
          </p:cNvPr>
          <p:cNvSpPr txBox="1"/>
          <p:nvPr/>
        </p:nvSpPr>
        <p:spPr>
          <a:xfrm>
            <a:off x="2286650" y="179512"/>
            <a:ext cx="279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Famille JUDELLE EX92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7BCA79-1EBA-4118-B63F-F280724FEDCD}"/>
              </a:ext>
            </a:extLst>
          </p:cNvPr>
          <p:cNvSpPr txBox="1"/>
          <p:nvPr/>
        </p:nvSpPr>
        <p:spPr>
          <a:xfrm>
            <a:off x="1196752" y="4427984"/>
            <a:ext cx="123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veaux</a:t>
            </a:r>
          </a:p>
          <a:p>
            <a:r>
              <a:rPr lang="fr-FR" dirty="0"/>
              <a:t>77126 kg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F7A3CB-77F8-4705-9898-824E139F7CC8}"/>
              </a:ext>
            </a:extLst>
          </p:cNvPr>
          <p:cNvSpPr txBox="1"/>
          <p:nvPr/>
        </p:nvSpPr>
        <p:spPr>
          <a:xfrm>
            <a:off x="4653136" y="340302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95 601Kg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36772AC-560F-4716-99B3-82FF2B5CDD48}"/>
              </a:ext>
            </a:extLst>
          </p:cNvPr>
          <p:cNvSpPr txBox="1"/>
          <p:nvPr/>
        </p:nvSpPr>
        <p:spPr>
          <a:xfrm>
            <a:off x="2430666" y="65162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50 029 kg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8D20DB-CB52-44CA-A051-A696872F0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6404" y="5468319"/>
            <a:ext cx="2940367" cy="20957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75C198-0520-435C-81F5-064B2A9C5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" y="6982011"/>
            <a:ext cx="2457691" cy="171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2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CE46-ABB0-454A-9DB5-EFB367BC32AD}" type="slidenum">
              <a:rPr lang="fr-FR" smtClean="0"/>
              <a:pPr/>
              <a:t>3</a:t>
            </a:fld>
            <a:endParaRPr lang="fr-FR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EA719C10-825E-4F78-B588-2D0FAAC270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9008515"/>
              </p:ext>
            </p:extLst>
          </p:nvPr>
        </p:nvGraphicFramePr>
        <p:xfrm>
          <a:off x="-358488" y="380797"/>
          <a:ext cx="7153049" cy="864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714B842-9CE4-4F96-A9BF-E999E969D7F2}"/>
              </a:ext>
            </a:extLst>
          </p:cNvPr>
          <p:cNvSpPr txBox="1"/>
          <p:nvPr/>
        </p:nvSpPr>
        <p:spPr>
          <a:xfrm>
            <a:off x="2072361" y="121329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FAMILLE DOURED TB88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7E0F3B-7A24-4A76-BE24-EBA1F77170CE}"/>
              </a:ext>
            </a:extLst>
          </p:cNvPr>
          <p:cNvSpPr txBox="1"/>
          <p:nvPr/>
        </p:nvSpPr>
        <p:spPr>
          <a:xfrm>
            <a:off x="1671126" y="3521786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6v : 66143kg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801E82-D8AC-469B-B9C4-EB65AC247A13}"/>
              </a:ext>
            </a:extLst>
          </p:cNvPr>
          <p:cNvSpPr txBox="1"/>
          <p:nvPr/>
        </p:nvSpPr>
        <p:spPr>
          <a:xfrm>
            <a:off x="63439" y="3059832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7v : 68000kg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B41AC9A-88AF-455C-BFE8-73B2445E1620}"/>
              </a:ext>
            </a:extLst>
          </p:cNvPr>
          <p:cNvSpPr txBox="1"/>
          <p:nvPr/>
        </p:nvSpPr>
        <p:spPr>
          <a:xfrm>
            <a:off x="1772816" y="1691680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6v : 67138kg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1C7F97-81A1-48BA-9655-94A63928F3B8}"/>
              </a:ext>
            </a:extLst>
          </p:cNvPr>
          <p:cNvSpPr txBox="1"/>
          <p:nvPr/>
        </p:nvSpPr>
        <p:spPr>
          <a:xfrm>
            <a:off x="3188526" y="6783112"/>
            <a:ext cx="1485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37,9L  47,2 et 35,4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41C2E2A-DFF9-4094-9EA4-77D4D47F8962}"/>
              </a:ext>
            </a:extLst>
          </p:cNvPr>
          <p:cNvSpPr txBox="1"/>
          <p:nvPr/>
        </p:nvSpPr>
        <p:spPr>
          <a:xfrm>
            <a:off x="1742409" y="5133094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2v : 13934kg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ECF6BC-56B8-424D-8BB4-9BA3361C0145}"/>
              </a:ext>
            </a:extLst>
          </p:cNvPr>
          <p:cNvSpPr txBox="1"/>
          <p:nvPr/>
        </p:nvSpPr>
        <p:spPr>
          <a:xfrm>
            <a:off x="1532301" y="6739371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2v : 13934kg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8251395-D5F2-43CE-824B-980F6DE5FF5B}"/>
              </a:ext>
            </a:extLst>
          </p:cNvPr>
          <p:cNvSpPr txBox="1"/>
          <p:nvPr/>
        </p:nvSpPr>
        <p:spPr>
          <a:xfrm>
            <a:off x="3511480" y="5403438"/>
            <a:ext cx="1285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38L  43,6 et 34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B48B02B-CA8B-4E15-82A2-0B2712E06BD8}"/>
              </a:ext>
            </a:extLst>
          </p:cNvPr>
          <p:cNvSpPr txBox="1"/>
          <p:nvPr/>
        </p:nvSpPr>
        <p:spPr>
          <a:xfrm>
            <a:off x="3564963" y="565689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40 L  43 et 35</a:t>
            </a:r>
          </a:p>
        </p:txBody>
      </p:sp>
    </p:spTree>
    <p:extLst>
      <p:ext uri="{BB962C8B-B14F-4D97-AF65-F5344CB8AC3E}">
        <p14:creationId xmlns:p14="http://schemas.microsoft.com/office/powerpoint/2010/main" val="2532843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CE46-ABB0-454A-9DB5-EFB367BC32AD}" type="slidenum">
              <a:rPr lang="fr-FR" smtClean="0"/>
              <a:pPr/>
              <a:t>4</a:t>
            </a:fld>
            <a:endParaRPr lang="fr-FR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E4E3BB13-E5F5-48B4-AFB8-D76A2EF43B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7519389"/>
              </p:ext>
            </p:extLst>
          </p:nvPr>
        </p:nvGraphicFramePr>
        <p:xfrm>
          <a:off x="304786" y="978615"/>
          <a:ext cx="6146753" cy="643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79FF290-CB3D-498C-84DD-B43AC4F41245}"/>
              </a:ext>
            </a:extLst>
          </p:cNvPr>
          <p:cNvSpPr txBox="1"/>
          <p:nvPr/>
        </p:nvSpPr>
        <p:spPr>
          <a:xfrm>
            <a:off x="2492896" y="18203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Souche DORA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45BE44-4B13-4942-91A9-0CBFB705E9DD}"/>
              </a:ext>
            </a:extLst>
          </p:cNvPr>
          <p:cNvSpPr txBox="1"/>
          <p:nvPr/>
        </p:nvSpPr>
        <p:spPr>
          <a:xfrm>
            <a:off x="2132252" y="5292080"/>
            <a:ext cx="1044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44 KG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ED3A02B-9CFA-4BC8-8089-AB652B0A3C40}"/>
              </a:ext>
            </a:extLst>
          </p:cNvPr>
          <p:cNvSpPr/>
          <p:nvPr/>
        </p:nvSpPr>
        <p:spPr>
          <a:xfrm>
            <a:off x="406461" y="2902538"/>
            <a:ext cx="1332148" cy="80848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Issu d’embryon</a:t>
            </a:r>
          </a:p>
          <a:p>
            <a:pPr algn="ctr"/>
            <a:r>
              <a:rPr lang="fr-FR" sz="1200" dirty="0"/>
              <a:t>AURIVA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F6F7167-16D4-44CA-92B1-1F9B91EC0C9A}"/>
              </a:ext>
            </a:extLst>
          </p:cNvPr>
          <p:cNvCxnSpPr>
            <a:cxnSpLocks/>
          </p:cNvCxnSpPr>
          <p:nvPr/>
        </p:nvCxnSpPr>
        <p:spPr>
          <a:xfrm>
            <a:off x="980728" y="3851920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59B8ABE2-40E9-4990-B05D-D9DBD8095DA4}"/>
              </a:ext>
            </a:extLst>
          </p:cNvPr>
          <p:cNvSpPr txBox="1"/>
          <p:nvPr/>
        </p:nvSpPr>
        <p:spPr>
          <a:xfrm>
            <a:off x="3870784" y="5724128"/>
            <a:ext cx="1044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44,9 KG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6E4466-37BE-4A21-B4DF-1CEF373FDE8B}"/>
              </a:ext>
            </a:extLst>
          </p:cNvPr>
          <p:cNvSpPr txBox="1"/>
          <p:nvPr/>
        </p:nvSpPr>
        <p:spPr>
          <a:xfrm>
            <a:off x="2132252" y="4110468"/>
            <a:ext cx="104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10 916 KG</a:t>
            </a:r>
          </a:p>
          <a:p>
            <a:r>
              <a:rPr lang="fr-FR" sz="1200" dirty="0"/>
              <a:t>40,4  et 32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741E4C-9896-465B-B5DC-DC891E3BA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668" y="831097"/>
            <a:ext cx="3842231" cy="27499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ECB87B-A8AA-4697-B70A-3B567EAB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5</a:t>
            </a:fld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879B92B-8038-4189-B5CC-ABEAE2EACF50}"/>
              </a:ext>
            </a:extLst>
          </p:cNvPr>
          <p:cNvGrpSpPr/>
          <p:nvPr/>
        </p:nvGrpSpPr>
        <p:grpSpPr>
          <a:xfrm>
            <a:off x="2732845" y="3191288"/>
            <a:ext cx="1181929" cy="590964"/>
            <a:chOff x="1819408" y="0"/>
            <a:chExt cx="1181929" cy="590964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E66031E-ADCA-4A66-B101-B4B024995BFF}"/>
                </a:ext>
              </a:extLst>
            </p:cNvPr>
            <p:cNvSpPr/>
            <p:nvPr/>
          </p:nvSpPr>
          <p:spPr>
            <a:xfrm>
              <a:off x="1819408" y="0"/>
              <a:ext cx="1181929" cy="59096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8" name="Rectangle : coins arrondis 6">
              <a:extLst>
                <a:ext uri="{FF2B5EF4-FFF2-40B4-BE49-F238E27FC236}">
                  <a16:creationId xmlns:a16="http://schemas.microsoft.com/office/drawing/2014/main" id="{410B4EFC-9AA0-4943-8520-62E6B9E0F276}"/>
                </a:ext>
              </a:extLst>
            </p:cNvPr>
            <p:cNvSpPr txBox="1"/>
            <p:nvPr/>
          </p:nvSpPr>
          <p:spPr>
            <a:xfrm>
              <a:off x="1836717" y="17309"/>
              <a:ext cx="1147311" cy="556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kern="1200" dirty="0" err="1"/>
                <a:t>Montu</a:t>
              </a:r>
              <a:r>
                <a:rPr lang="fr-FR" sz="1400" b="1" kern="1200" dirty="0"/>
                <a:t> 84 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0616CB-D9C6-4CE4-8133-76D3B22C526A}"/>
              </a:ext>
            </a:extLst>
          </p:cNvPr>
          <p:cNvGrpSpPr/>
          <p:nvPr/>
        </p:nvGrpSpPr>
        <p:grpSpPr>
          <a:xfrm>
            <a:off x="2685364" y="2234957"/>
            <a:ext cx="1183614" cy="608273"/>
            <a:chOff x="3397514" y="0"/>
            <a:chExt cx="1183614" cy="608273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64E3F6D-FC66-4D50-8122-F0A2211EB8E9}"/>
                </a:ext>
              </a:extLst>
            </p:cNvPr>
            <p:cNvSpPr/>
            <p:nvPr/>
          </p:nvSpPr>
          <p:spPr>
            <a:xfrm>
              <a:off x="3399199" y="0"/>
              <a:ext cx="1181929" cy="59096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6" name="Rectangle : coins arrondis 8">
              <a:extLst>
                <a:ext uri="{FF2B5EF4-FFF2-40B4-BE49-F238E27FC236}">
                  <a16:creationId xmlns:a16="http://schemas.microsoft.com/office/drawing/2014/main" id="{2C89DD1B-2EAA-4735-9E49-A2AEFA61E090}"/>
                </a:ext>
              </a:extLst>
            </p:cNvPr>
            <p:cNvSpPr txBox="1"/>
            <p:nvPr/>
          </p:nvSpPr>
          <p:spPr>
            <a:xfrm>
              <a:off x="3397514" y="51927"/>
              <a:ext cx="1147311" cy="556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kern="1200" dirty="0"/>
                <a:t>Champion 84 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BDB3793-6550-432A-A139-C9A7FAEA99BA}"/>
              </a:ext>
            </a:extLst>
          </p:cNvPr>
          <p:cNvSpPr/>
          <p:nvPr/>
        </p:nvSpPr>
        <p:spPr>
          <a:xfrm>
            <a:off x="2708920" y="1005917"/>
            <a:ext cx="1223163" cy="700663"/>
          </a:xfrm>
          <a:prstGeom prst="roundRect">
            <a:avLst>
              <a:gd name="adj" fmla="val 1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dirty="0"/>
              <a:t>SAUGE</a:t>
            </a:r>
          </a:p>
          <a:p>
            <a:pPr algn="ctr"/>
            <a:r>
              <a:rPr lang="fr-FR" dirty="0"/>
              <a:t>(Manat)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4868F6E-ADBC-4D67-B5CC-9B965415D671}"/>
              </a:ext>
            </a:extLst>
          </p:cNvPr>
          <p:cNvGrpSpPr/>
          <p:nvPr/>
        </p:nvGrpSpPr>
        <p:grpSpPr>
          <a:xfrm>
            <a:off x="2732845" y="4124197"/>
            <a:ext cx="1181929" cy="590964"/>
            <a:chOff x="1819408" y="0"/>
            <a:chExt cx="1181929" cy="590964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C63D5058-CFAA-47AB-8CF0-F638992CFCB0}"/>
                </a:ext>
              </a:extLst>
            </p:cNvPr>
            <p:cNvSpPr/>
            <p:nvPr/>
          </p:nvSpPr>
          <p:spPr>
            <a:xfrm>
              <a:off x="1819408" y="0"/>
              <a:ext cx="1181929" cy="59096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8B4D847C-92E3-498E-8119-8185BB940F39}"/>
                </a:ext>
              </a:extLst>
            </p:cNvPr>
            <p:cNvSpPr txBox="1"/>
            <p:nvPr/>
          </p:nvSpPr>
          <p:spPr>
            <a:xfrm>
              <a:off x="1836717" y="17309"/>
              <a:ext cx="1147311" cy="556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kern="1200" dirty="0"/>
                <a:t>Surplus 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2D9D408-3E14-428D-8106-9919CF624D09}"/>
              </a:ext>
            </a:extLst>
          </p:cNvPr>
          <p:cNvGrpSpPr/>
          <p:nvPr/>
        </p:nvGrpSpPr>
        <p:grpSpPr>
          <a:xfrm>
            <a:off x="2750154" y="5075255"/>
            <a:ext cx="1181929" cy="590964"/>
            <a:chOff x="1819408" y="0"/>
            <a:chExt cx="1181929" cy="590964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EE9AAAE7-C4B7-48A7-B2D4-A2C2866FBFF8}"/>
                </a:ext>
              </a:extLst>
            </p:cNvPr>
            <p:cNvSpPr/>
            <p:nvPr/>
          </p:nvSpPr>
          <p:spPr>
            <a:xfrm>
              <a:off x="1819408" y="0"/>
              <a:ext cx="1181929" cy="59096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6" name="Rectangle : coins arrondis 6">
              <a:extLst>
                <a:ext uri="{FF2B5EF4-FFF2-40B4-BE49-F238E27FC236}">
                  <a16:creationId xmlns:a16="http://schemas.microsoft.com/office/drawing/2014/main" id="{6F05F2D9-1CF1-4A82-AAE1-90E5FB4872E1}"/>
                </a:ext>
              </a:extLst>
            </p:cNvPr>
            <p:cNvSpPr txBox="1"/>
            <p:nvPr/>
          </p:nvSpPr>
          <p:spPr>
            <a:xfrm>
              <a:off x="1836717" y="17309"/>
              <a:ext cx="1147311" cy="55634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kern="1200" dirty="0" err="1"/>
                <a:t>Shotlle</a:t>
              </a:r>
              <a:r>
                <a:rPr lang="fr-FR" sz="1400" b="1" kern="1200" dirty="0"/>
                <a:t> EX 90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5F8AA078-584E-4366-A602-E68DE55B4B37}"/>
              </a:ext>
            </a:extLst>
          </p:cNvPr>
          <p:cNvSpPr txBox="1"/>
          <p:nvPr/>
        </p:nvSpPr>
        <p:spPr>
          <a:xfrm>
            <a:off x="2907661" y="5841647"/>
            <a:ext cx="280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83 667Kg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6AB7FD5D-6637-4B19-A625-6B2A195A7483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320502" y="1706580"/>
            <a:ext cx="3307" cy="4171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F6C64EE-4456-4164-807F-B9C8E56BAC43}"/>
              </a:ext>
            </a:extLst>
          </p:cNvPr>
          <p:cNvCxnSpPr/>
          <p:nvPr/>
        </p:nvCxnSpPr>
        <p:spPr>
          <a:xfrm>
            <a:off x="3289010" y="2838657"/>
            <a:ext cx="23924" cy="4171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EAB413C-12F1-4E74-9EEB-A3B5F91F9BBE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3254089" y="3761960"/>
            <a:ext cx="69721" cy="3795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C149A654-149D-44C9-A3C8-D56BFB4339AE}"/>
              </a:ext>
            </a:extLst>
          </p:cNvPr>
          <p:cNvCxnSpPr/>
          <p:nvPr/>
        </p:nvCxnSpPr>
        <p:spPr>
          <a:xfrm>
            <a:off x="3325460" y="4691253"/>
            <a:ext cx="23924" cy="4171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340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B3749B6-BEEE-4864-852D-B443782A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00B2-2668-4DEA-A056-4BEF3810B9E8}" type="slidenum">
              <a:rPr lang="fr-FR" smtClean="0"/>
              <a:pPr/>
              <a:t>6</a:t>
            </a:fld>
            <a:endParaRPr lang="fr-FR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779FB912-023F-4B40-9696-4424C4F56C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932906"/>
              </p:ext>
            </p:extLst>
          </p:nvPr>
        </p:nvGraphicFramePr>
        <p:xfrm>
          <a:off x="171450" y="899592"/>
          <a:ext cx="6515100" cy="658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Étoile : 12 branches 4">
            <a:extLst>
              <a:ext uri="{FF2B5EF4-FFF2-40B4-BE49-F238E27FC236}">
                <a16:creationId xmlns:a16="http://schemas.microsoft.com/office/drawing/2014/main" id="{ED943A44-C277-4B9B-8D10-AD3E6AD69B84}"/>
              </a:ext>
            </a:extLst>
          </p:cNvPr>
          <p:cNvSpPr/>
          <p:nvPr/>
        </p:nvSpPr>
        <p:spPr>
          <a:xfrm>
            <a:off x="5002932" y="3274378"/>
            <a:ext cx="1512168" cy="875718"/>
          </a:xfrm>
          <a:prstGeom prst="star1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100" dirty="0"/>
              <a:t>En 5v : 57290kg</a:t>
            </a:r>
          </a:p>
        </p:txBody>
      </p:sp>
      <p:sp>
        <p:nvSpPr>
          <p:cNvPr id="6" name="Étoile : 12 branches 5">
            <a:extLst>
              <a:ext uri="{FF2B5EF4-FFF2-40B4-BE49-F238E27FC236}">
                <a16:creationId xmlns:a16="http://schemas.microsoft.com/office/drawing/2014/main" id="{4536B181-8574-493A-B7E3-16CF2CEEDF1B}"/>
              </a:ext>
            </a:extLst>
          </p:cNvPr>
          <p:cNvSpPr/>
          <p:nvPr/>
        </p:nvSpPr>
        <p:spPr>
          <a:xfrm>
            <a:off x="570967" y="3646040"/>
            <a:ext cx="2016224" cy="1008112"/>
          </a:xfrm>
          <a:prstGeom prst="star1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100" dirty="0"/>
              <a:t>11 865Kg </a:t>
            </a:r>
          </a:p>
          <a:p>
            <a:pPr algn="ctr"/>
            <a:r>
              <a:rPr lang="fr-FR" sz="1100" dirty="0"/>
              <a:t>43 et 32,7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401870-15B1-4732-AF1F-D9C350C9C32B}"/>
              </a:ext>
            </a:extLst>
          </p:cNvPr>
          <p:cNvSpPr txBox="1"/>
          <p:nvPr/>
        </p:nvSpPr>
        <p:spPr>
          <a:xfrm>
            <a:off x="2021564" y="18203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SOUCHE JAVANAISE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0C7A14-5DBD-4242-ADA5-ADDFD0F68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837" y="953871"/>
            <a:ext cx="2917713" cy="20840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335DFE-C433-447C-8878-90B3737745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0968" y="5696073"/>
            <a:ext cx="2995959" cy="21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89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CE46-ABB0-454A-9DB5-EFB367BC32AD}" type="slidenum">
              <a:rPr lang="fr-FR" smtClean="0"/>
              <a:pPr/>
              <a:t>7</a:t>
            </a:fld>
            <a:endParaRPr lang="fr-FR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E4E3BB13-E5F5-48B4-AFB8-D76A2EF43B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661817"/>
              </p:ext>
            </p:extLst>
          </p:nvPr>
        </p:nvGraphicFramePr>
        <p:xfrm>
          <a:off x="188640" y="107504"/>
          <a:ext cx="6146753" cy="643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79FF290-CB3D-498C-84DD-B43AC4F41245}"/>
              </a:ext>
            </a:extLst>
          </p:cNvPr>
          <p:cNvSpPr txBox="1"/>
          <p:nvPr/>
        </p:nvSpPr>
        <p:spPr>
          <a:xfrm>
            <a:off x="423734" y="294285"/>
            <a:ext cx="358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IWAY DES VIGNES ROUSSES </a:t>
            </a:r>
          </a:p>
          <a:p>
            <a:r>
              <a:rPr lang="fr-FR" dirty="0"/>
              <a:t>mère de LIWAY SIL et LOCTWAY</a:t>
            </a: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A8AC07C4-56B8-4232-AEC4-486C32B73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083334"/>
              </p:ext>
            </p:extLst>
          </p:nvPr>
        </p:nvGraphicFramePr>
        <p:xfrm>
          <a:off x="0" y="3203848"/>
          <a:ext cx="6146753" cy="643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Étoile : 12 branches 13">
            <a:extLst>
              <a:ext uri="{FF2B5EF4-FFF2-40B4-BE49-F238E27FC236}">
                <a16:creationId xmlns:a16="http://schemas.microsoft.com/office/drawing/2014/main" id="{C6CC25AD-6A32-4BD5-B144-228B26E2D4FF}"/>
              </a:ext>
            </a:extLst>
          </p:cNvPr>
          <p:cNvSpPr/>
          <p:nvPr/>
        </p:nvSpPr>
        <p:spPr>
          <a:xfrm>
            <a:off x="2138132" y="4021038"/>
            <a:ext cx="1870488" cy="835254"/>
          </a:xfrm>
          <a:prstGeom prst="star1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100" dirty="0"/>
              <a:t>10 753Kg</a:t>
            </a:r>
          </a:p>
          <a:p>
            <a:pPr algn="ctr"/>
            <a:r>
              <a:rPr lang="fr-FR" sz="1100" dirty="0"/>
              <a:t>4</a:t>
            </a:r>
            <a:r>
              <a:rPr lang="fr-FR" sz="1100" baseline="30000" dirty="0"/>
              <a:t>ème</a:t>
            </a:r>
            <a:r>
              <a:rPr lang="fr-FR" sz="1100" dirty="0"/>
              <a:t> Veaux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2831AC-C001-48B0-9F8D-A710A9608560}"/>
              </a:ext>
            </a:extLst>
          </p:cNvPr>
          <p:cNvSpPr/>
          <p:nvPr/>
        </p:nvSpPr>
        <p:spPr>
          <a:xfrm>
            <a:off x="1536200" y="5560972"/>
            <a:ext cx="3195228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Souche GRAAL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4A9625-F33E-4512-8C6B-E411859D2E1F}"/>
              </a:ext>
            </a:extLst>
          </p:cNvPr>
          <p:cNvSpPr/>
          <p:nvPr/>
        </p:nvSpPr>
        <p:spPr>
          <a:xfrm>
            <a:off x="238336" y="4354852"/>
            <a:ext cx="1297864" cy="501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/>
              <a:t>Fille de Alaska </a:t>
            </a:r>
            <a:r>
              <a:rPr lang="fr-FR" sz="1400" dirty="0" err="1"/>
              <a:t>red</a:t>
            </a:r>
            <a:r>
              <a:rPr lang="fr-FR" sz="1400" dirty="0"/>
              <a:t> (schéma)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C0907D0-A1BC-4625-BDD9-6DC4B6002493}"/>
              </a:ext>
            </a:extLst>
          </p:cNvPr>
          <p:cNvCxnSpPr/>
          <p:nvPr/>
        </p:nvCxnSpPr>
        <p:spPr>
          <a:xfrm>
            <a:off x="711247" y="3779912"/>
            <a:ext cx="0" cy="5144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C4DEBF0-B749-461C-8840-FA29C02D8F36}"/>
              </a:ext>
            </a:extLst>
          </p:cNvPr>
          <p:cNvCxnSpPr/>
          <p:nvPr/>
        </p:nvCxnSpPr>
        <p:spPr>
          <a:xfrm>
            <a:off x="2564904" y="3779912"/>
            <a:ext cx="341328" cy="2714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C2682BB-4937-4143-9D76-0D86E151B64F}"/>
              </a:ext>
            </a:extLst>
          </p:cNvPr>
          <p:cNvSpPr txBox="1"/>
          <p:nvPr/>
        </p:nvSpPr>
        <p:spPr>
          <a:xfrm>
            <a:off x="213734" y="2067979"/>
            <a:ext cx="1605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31,7L 45,8 et 35,5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CC0263-EDAE-4C62-88CA-2A029F157732}"/>
              </a:ext>
            </a:extLst>
          </p:cNvPr>
          <p:cNvSpPr txBox="1"/>
          <p:nvPr/>
        </p:nvSpPr>
        <p:spPr>
          <a:xfrm>
            <a:off x="864829" y="3825535"/>
            <a:ext cx="915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41,9 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22FD51-531B-4C2C-83EF-1305216DDE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8817" y="107038"/>
            <a:ext cx="2287936" cy="16353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30BF4E-B8DE-4591-B01E-995FA4F93A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5669" y="7017140"/>
            <a:ext cx="2822693" cy="20179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14505</TotalTime>
  <Words>337</Words>
  <Application>Microsoft Office PowerPoint</Application>
  <PresentationFormat>Affichage à l'écran (4:3)</PresentationFormat>
  <Paragraphs>126</Paragraphs>
  <Slides>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OpenSans-Semibold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Mathilde</dc:creator>
  <cp:lastModifiedBy>Mathieu  ROMIGUIERE</cp:lastModifiedBy>
  <cp:revision>103</cp:revision>
  <cp:lastPrinted>2020-03-02T14:47:26Z</cp:lastPrinted>
  <dcterms:created xsi:type="dcterms:W3CDTF">2016-03-28T17:29:24Z</dcterms:created>
  <dcterms:modified xsi:type="dcterms:W3CDTF">2020-03-02T14:51:09Z</dcterms:modified>
</cp:coreProperties>
</file>